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17"/>
  </p:notesMasterIdLst>
  <p:sldIdLst>
    <p:sldId id="298" r:id="rId5"/>
    <p:sldId id="389" r:id="rId6"/>
    <p:sldId id="390" r:id="rId7"/>
    <p:sldId id="391" r:id="rId8"/>
    <p:sldId id="392" r:id="rId9"/>
    <p:sldId id="395" r:id="rId10"/>
    <p:sldId id="393" r:id="rId11"/>
    <p:sldId id="396" r:id="rId12"/>
    <p:sldId id="397" r:id="rId13"/>
    <p:sldId id="399" r:id="rId14"/>
    <p:sldId id="398" r:id="rId15"/>
    <p:sldId id="39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2200" autoAdjust="0"/>
  </p:normalViewPr>
  <p:slideViewPr>
    <p:cSldViewPr snapToGrid="0">
      <p:cViewPr varScale="1">
        <p:scale>
          <a:sx n="148" d="100"/>
          <a:sy n="148" d="100"/>
        </p:scale>
        <p:origin x="712"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655E94-7990-4A30-9ACD-3359D27AB2F5}"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74721A33-A0C2-494B-96DE-396BDBEFB44B}">
      <dgm:prSet/>
      <dgm:spPr/>
      <dgm:t>
        <a:bodyPr/>
        <a:lstStyle/>
        <a:p>
          <a:r>
            <a:rPr lang="en-US"/>
            <a:t>iPhone</a:t>
          </a:r>
        </a:p>
      </dgm:t>
    </dgm:pt>
    <dgm:pt modelId="{6A368B50-EE70-4B56-B740-D9CA73AD0425}" type="parTrans" cxnId="{19F0D5B3-B79C-4B78-9960-9D9C6E7B7FFC}">
      <dgm:prSet/>
      <dgm:spPr/>
      <dgm:t>
        <a:bodyPr/>
        <a:lstStyle/>
        <a:p>
          <a:endParaRPr lang="en-US"/>
        </a:p>
      </dgm:t>
    </dgm:pt>
    <dgm:pt modelId="{4FA0BA91-EF44-482E-A2EC-FAF5AB499257}" type="sibTrans" cxnId="{19F0D5B3-B79C-4B78-9960-9D9C6E7B7FFC}">
      <dgm:prSet/>
      <dgm:spPr/>
      <dgm:t>
        <a:bodyPr/>
        <a:lstStyle/>
        <a:p>
          <a:endParaRPr lang="en-US"/>
        </a:p>
      </dgm:t>
    </dgm:pt>
    <dgm:pt modelId="{5E501C49-0654-4201-816C-68BA82BEFBF1}">
      <dgm:prSet/>
      <dgm:spPr/>
      <dgm:t>
        <a:bodyPr/>
        <a:lstStyle/>
        <a:p>
          <a:r>
            <a:rPr lang="en-US"/>
            <a:t>Definitions</a:t>
          </a:r>
        </a:p>
      </dgm:t>
    </dgm:pt>
    <dgm:pt modelId="{2A93CE38-6333-48AE-97A4-D244D736CCA8}" type="parTrans" cxnId="{6DD47FEA-12E4-43E3-8364-28312A9EE130}">
      <dgm:prSet/>
      <dgm:spPr/>
      <dgm:t>
        <a:bodyPr/>
        <a:lstStyle/>
        <a:p>
          <a:endParaRPr lang="en-US"/>
        </a:p>
      </dgm:t>
    </dgm:pt>
    <dgm:pt modelId="{FE871B31-7B58-4BF3-BBED-F8B5BFBF1468}" type="sibTrans" cxnId="{6DD47FEA-12E4-43E3-8364-28312A9EE130}">
      <dgm:prSet/>
      <dgm:spPr/>
      <dgm:t>
        <a:bodyPr/>
        <a:lstStyle/>
        <a:p>
          <a:endParaRPr lang="en-US"/>
        </a:p>
      </dgm:t>
    </dgm:pt>
    <dgm:pt modelId="{BCD285E6-212F-438E-A682-70DDF6788A01}">
      <dgm:prSet/>
      <dgm:spPr/>
      <dgm:t>
        <a:bodyPr/>
        <a:lstStyle/>
        <a:p>
          <a:r>
            <a:rPr lang="en-US"/>
            <a:t>Capabilities</a:t>
          </a:r>
        </a:p>
      </dgm:t>
    </dgm:pt>
    <dgm:pt modelId="{A4753B87-E0EB-465F-892C-AAE3B78B5778}" type="parTrans" cxnId="{5B102D26-5EA7-41B5-83E9-6D5D99B8B1ED}">
      <dgm:prSet/>
      <dgm:spPr/>
      <dgm:t>
        <a:bodyPr/>
        <a:lstStyle/>
        <a:p>
          <a:endParaRPr lang="en-US"/>
        </a:p>
      </dgm:t>
    </dgm:pt>
    <dgm:pt modelId="{2BFB49BE-E9BE-4350-896A-299A4AF964D5}" type="sibTrans" cxnId="{5B102D26-5EA7-41B5-83E9-6D5D99B8B1ED}">
      <dgm:prSet/>
      <dgm:spPr/>
      <dgm:t>
        <a:bodyPr/>
        <a:lstStyle/>
        <a:p>
          <a:endParaRPr lang="en-US"/>
        </a:p>
      </dgm:t>
    </dgm:pt>
    <dgm:pt modelId="{B0CDF523-4C12-4127-A6A9-045332D549CD}">
      <dgm:prSet/>
      <dgm:spPr/>
      <dgm:t>
        <a:bodyPr/>
        <a:lstStyle/>
        <a:p>
          <a:r>
            <a:rPr lang="en-US" dirty="0"/>
            <a:t>Biggest</a:t>
          </a:r>
          <a:r>
            <a:rPr lang="en-US" baseline="0" dirty="0"/>
            <a:t> Problems</a:t>
          </a:r>
          <a:endParaRPr lang="en-US" dirty="0"/>
        </a:p>
      </dgm:t>
    </dgm:pt>
    <dgm:pt modelId="{5A8F4470-7C90-48B3-AF2F-A068B4554440}" type="parTrans" cxnId="{999FA117-0AE2-49CB-9075-7A57780D842A}">
      <dgm:prSet/>
      <dgm:spPr/>
      <dgm:t>
        <a:bodyPr/>
        <a:lstStyle/>
        <a:p>
          <a:endParaRPr lang="en-US"/>
        </a:p>
      </dgm:t>
    </dgm:pt>
    <dgm:pt modelId="{A7FBAC68-370C-4C3F-9EBD-5B2166ED0C17}" type="sibTrans" cxnId="{999FA117-0AE2-49CB-9075-7A57780D842A}">
      <dgm:prSet/>
      <dgm:spPr/>
      <dgm:t>
        <a:bodyPr/>
        <a:lstStyle/>
        <a:p>
          <a:endParaRPr lang="en-US"/>
        </a:p>
      </dgm:t>
    </dgm:pt>
    <dgm:pt modelId="{7C38D7BA-5860-4660-87C1-121B260B7905}">
      <dgm:prSet/>
      <dgm:spPr/>
      <dgm:t>
        <a:bodyPr/>
        <a:lstStyle/>
        <a:p>
          <a:r>
            <a:rPr lang="en-US" dirty="0"/>
            <a:t>What</a:t>
          </a:r>
          <a:r>
            <a:rPr lang="en-US" baseline="0" dirty="0"/>
            <a:t> This Means</a:t>
          </a:r>
          <a:endParaRPr lang="en-US" dirty="0"/>
        </a:p>
      </dgm:t>
    </dgm:pt>
    <dgm:pt modelId="{28B983DF-8FEE-434B-B22D-43AE6069C92F}" type="parTrans" cxnId="{86E16891-1924-4B56-B623-380487774DA9}">
      <dgm:prSet/>
      <dgm:spPr/>
      <dgm:t>
        <a:bodyPr/>
        <a:lstStyle/>
        <a:p>
          <a:endParaRPr lang="en-US"/>
        </a:p>
      </dgm:t>
    </dgm:pt>
    <dgm:pt modelId="{026A301B-2A8A-4CD6-B2D6-FA105BE21548}" type="sibTrans" cxnId="{86E16891-1924-4B56-B623-380487774DA9}">
      <dgm:prSet/>
      <dgm:spPr/>
      <dgm:t>
        <a:bodyPr/>
        <a:lstStyle/>
        <a:p>
          <a:endParaRPr lang="en-US"/>
        </a:p>
      </dgm:t>
    </dgm:pt>
    <dgm:pt modelId="{0A9F8645-8C7B-42F2-B594-62E38A09F20D}">
      <dgm:prSet/>
      <dgm:spPr/>
      <dgm:t>
        <a:bodyPr/>
        <a:lstStyle/>
        <a:p>
          <a:r>
            <a:rPr lang="en-US" dirty="0"/>
            <a:t>My Questions/Concerns</a:t>
          </a:r>
        </a:p>
      </dgm:t>
    </dgm:pt>
    <dgm:pt modelId="{3668CAAD-527B-4B20-8B70-4375894F68C4}" type="parTrans" cxnId="{DDA94006-571E-403D-920D-BFFB27C6C83C}">
      <dgm:prSet/>
      <dgm:spPr/>
      <dgm:t>
        <a:bodyPr/>
        <a:lstStyle/>
        <a:p>
          <a:endParaRPr lang="en-US"/>
        </a:p>
      </dgm:t>
    </dgm:pt>
    <dgm:pt modelId="{B0D85A92-0692-45A5-833E-11D2426F3745}" type="sibTrans" cxnId="{DDA94006-571E-403D-920D-BFFB27C6C83C}">
      <dgm:prSet/>
      <dgm:spPr/>
      <dgm:t>
        <a:bodyPr/>
        <a:lstStyle/>
        <a:p>
          <a:endParaRPr lang="en-US"/>
        </a:p>
      </dgm:t>
    </dgm:pt>
    <dgm:pt modelId="{AC1A76FF-8A24-445A-AC17-C09B20EAD287}">
      <dgm:prSet/>
      <dgm:spPr/>
      <dgm:t>
        <a:bodyPr/>
        <a:lstStyle/>
        <a:p>
          <a:r>
            <a:rPr lang="en-US" dirty="0"/>
            <a:t>Topics For Next Week</a:t>
          </a:r>
        </a:p>
      </dgm:t>
    </dgm:pt>
    <dgm:pt modelId="{2BCD902B-962C-4480-B767-88368D038B30}" type="parTrans" cxnId="{E5A583CA-834A-4BFD-B2B7-DF32D60753D4}">
      <dgm:prSet/>
      <dgm:spPr/>
      <dgm:t>
        <a:bodyPr/>
        <a:lstStyle/>
        <a:p>
          <a:endParaRPr lang="en-US"/>
        </a:p>
      </dgm:t>
    </dgm:pt>
    <dgm:pt modelId="{F849BAA6-F0B8-4383-808C-E376EF6B7173}" type="sibTrans" cxnId="{E5A583CA-834A-4BFD-B2B7-DF32D60753D4}">
      <dgm:prSet/>
      <dgm:spPr/>
      <dgm:t>
        <a:bodyPr/>
        <a:lstStyle/>
        <a:p>
          <a:endParaRPr lang="en-US"/>
        </a:p>
      </dgm:t>
    </dgm:pt>
    <dgm:pt modelId="{B90B2E6A-3FFA-4BEE-8FFC-88868E98C115}" type="pres">
      <dgm:prSet presAssocID="{51655E94-7990-4A30-9ACD-3359D27AB2F5}" presName="linear" presStyleCnt="0">
        <dgm:presLayoutVars>
          <dgm:dir/>
          <dgm:animLvl val="lvl"/>
          <dgm:resizeHandles val="exact"/>
        </dgm:presLayoutVars>
      </dgm:prSet>
      <dgm:spPr/>
    </dgm:pt>
    <dgm:pt modelId="{3F5BDA38-CD4B-469B-B9B6-475EBFFC8420}" type="pres">
      <dgm:prSet presAssocID="{74721A33-A0C2-494B-96DE-396BDBEFB44B}" presName="parentLin" presStyleCnt="0"/>
      <dgm:spPr/>
    </dgm:pt>
    <dgm:pt modelId="{EBDD3286-D0EB-4ACD-87BD-189F38E19B98}" type="pres">
      <dgm:prSet presAssocID="{74721A33-A0C2-494B-96DE-396BDBEFB44B}" presName="parentLeftMargin" presStyleLbl="node1" presStyleIdx="0" presStyleCnt="7"/>
      <dgm:spPr/>
    </dgm:pt>
    <dgm:pt modelId="{CE01E66F-3D95-4768-A32C-4D2019E9BEA2}" type="pres">
      <dgm:prSet presAssocID="{74721A33-A0C2-494B-96DE-396BDBEFB44B}" presName="parentText" presStyleLbl="node1" presStyleIdx="0" presStyleCnt="7">
        <dgm:presLayoutVars>
          <dgm:chMax val="0"/>
          <dgm:bulletEnabled val="1"/>
        </dgm:presLayoutVars>
      </dgm:prSet>
      <dgm:spPr/>
    </dgm:pt>
    <dgm:pt modelId="{58491B16-14E9-49C6-9795-A1DCB4C40221}" type="pres">
      <dgm:prSet presAssocID="{74721A33-A0C2-494B-96DE-396BDBEFB44B}" presName="negativeSpace" presStyleCnt="0"/>
      <dgm:spPr/>
    </dgm:pt>
    <dgm:pt modelId="{FD4427B1-50D3-498E-A9FD-5CF3EC2705D5}" type="pres">
      <dgm:prSet presAssocID="{74721A33-A0C2-494B-96DE-396BDBEFB44B}" presName="childText" presStyleLbl="conFgAcc1" presStyleIdx="0" presStyleCnt="7">
        <dgm:presLayoutVars>
          <dgm:bulletEnabled val="1"/>
        </dgm:presLayoutVars>
      </dgm:prSet>
      <dgm:spPr/>
    </dgm:pt>
    <dgm:pt modelId="{8E0FB70E-0F2B-4649-B760-F415F4AF209B}" type="pres">
      <dgm:prSet presAssocID="{4FA0BA91-EF44-482E-A2EC-FAF5AB499257}" presName="spaceBetweenRectangles" presStyleCnt="0"/>
      <dgm:spPr/>
    </dgm:pt>
    <dgm:pt modelId="{DACBF249-F732-4581-8B90-654A75F47407}" type="pres">
      <dgm:prSet presAssocID="{5E501C49-0654-4201-816C-68BA82BEFBF1}" presName="parentLin" presStyleCnt="0"/>
      <dgm:spPr/>
    </dgm:pt>
    <dgm:pt modelId="{1F034834-DCD4-489E-ADDF-C0E40A1D4D97}" type="pres">
      <dgm:prSet presAssocID="{5E501C49-0654-4201-816C-68BA82BEFBF1}" presName="parentLeftMargin" presStyleLbl="node1" presStyleIdx="0" presStyleCnt="7"/>
      <dgm:spPr/>
    </dgm:pt>
    <dgm:pt modelId="{11E07D27-DF9C-407D-988F-C9FFB9B42EAA}" type="pres">
      <dgm:prSet presAssocID="{5E501C49-0654-4201-816C-68BA82BEFBF1}" presName="parentText" presStyleLbl="node1" presStyleIdx="1" presStyleCnt="7">
        <dgm:presLayoutVars>
          <dgm:chMax val="0"/>
          <dgm:bulletEnabled val="1"/>
        </dgm:presLayoutVars>
      </dgm:prSet>
      <dgm:spPr/>
    </dgm:pt>
    <dgm:pt modelId="{2A862C3A-83F1-47BA-B3A8-4142D0C19A27}" type="pres">
      <dgm:prSet presAssocID="{5E501C49-0654-4201-816C-68BA82BEFBF1}" presName="negativeSpace" presStyleCnt="0"/>
      <dgm:spPr/>
    </dgm:pt>
    <dgm:pt modelId="{39CF55C8-8174-4353-94ED-26706C2CF219}" type="pres">
      <dgm:prSet presAssocID="{5E501C49-0654-4201-816C-68BA82BEFBF1}" presName="childText" presStyleLbl="conFgAcc1" presStyleIdx="1" presStyleCnt="7">
        <dgm:presLayoutVars>
          <dgm:bulletEnabled val="1"/>
        </dgm:presLayoutVars>
      </dgm:prSet>
      <dgm:spPr/>
    </dgm:pt>
    <dgm:pt modelId="{63129649-AE94-4D39-A514-D8B55117D13B}" type="pres">
      <dgm:prSet presAssocID="{FE871B31-7B58-4BF3-BBED-F8B5BFBF1468}" presName="spaceBetweenRectangles" presStyleCnt="0"/>
      <dgm:spPr/>
    </dgm:pt>
    <dgm:pt modelId="{3B5FA2ED-6B14-46EC-9411-AECB14122074}" type="pres">
      <dgm:prSet presAssocID="{BCD285E6-212F-438E-A682-70DDF6788A01}" presName="parentLin" presStyleCnt="0"/>
      <dgm:spPr/>
    </dgm:pt>
    <dgm:pt modelId="{1A16DEF7-78EC-418F-BF91-D109EBA3B585}" type="pres">
      <dgm:prSet presAssocID="{BCD285E6-212F-438E-A682-70DDF6788A01}" presName="parentLeftMargin" presStyleLbl="node1" presStyleIdx="1" presStyleCnt="7"/>
      <dgm:spPr/>
    </dgm:pt>
    <dgm:pt modelId="{AFD0D349-E1E2-4FC0-B33A-F52EAEDFAF15}" type="pres">
      <dgm:prSet presAssocID="{BCD285E6-212F-438E-A682-70DDF6788A01}" presName="parentText" presStyleLbl="node1" presStyleIdx="2" presStyleCnt="7">
        <dgm:presLayoutVars>
          <dgm:chMax val="0"/>
          <dgm:bulletEnabled val="1"/>
        </dgm:presLayoutVars>
      </dgm:prSet>
      <dgm:spPr/>
    </dgm:pt>
    <dgm:pt modelId="{215C3178-F595-44C4-842A-C29E6183D6E6}" type="pres">
      <dgm:prSet presAssocID="{BCD285E6-212F-438E-A682-70DDF6788A01}" presName="negativeSpace" presStyleCnt="0"/>
      <dgm:spPr/>
    </dgm:pt>
    <dgm:pt modelId="{19BD9CDF-6577-4F9C-AE86-7186BEA0D1D4}" type="pres">
      <dgm:prSet presAssocID="{BCD285E6-212F-438E-A682-70DDF6788A01}" presName="childText" presStyleLbl="conFgAcc1" presStyleIdx="2" presStyleCnt="7">
        <dgm:presLayoutVars>
          <dgm:bulletEnabled val="1"/>
        </dgm:presLayoutVars>
      </dgm:prSet>
      <dgm:spPr/>
    </dgm:pt>
    <dgm:pt modelId="{FF396A41-B5F9-4E20-890B-A3FF2B79E434}" type="pres">
      <dgm:prSet presAssocID="{2BFB49BE-E9BE-4350-896A-299A4AF964D5}" presName="spaceBetweenRectangles" presStyleCnt="0"/>
      <dgm:spPr/>
    </dgm:pt>
    <dgm:pt modelId="{DAE44F9C-D182-4B00-B1E2-0B1E44110782}" type="pres">
      <dgm:prSet presAssocID="{B0CDF523-4C12-4127-A6A9-045332D549CD}" presName="parentLin" presStyleCnt="0"/>
      <dgm:spPr/>
    </dgm:pt>
    <dgm:pt modelId="{A943E38D-D11A-4D80-9A74-0FD134C51804}" type="pres">
      <dgm:prSet presAssocID="{B0CDF523-4C12-4127-A6A9-045332D549CD}" presName="parentLeftMargin" presStyleLbl="node1" presStyleIdx="2" presStyleCnt="7"/>
      <dgm:spPr/>
    </dgm:pt>
    <dgm:pt modelId="{A8B9AAF7-EAC1-4C77-B8C4-264E6ADAE163}" type="pres">
      <dgm:prSet presAssocID="{B0CDF523-4C12-4127-A6A9-045332D549CD}" presName="parentText" presStyleLbl="node1" presStyleIdx="3" presStyleCnt="7">
        <dgm:presLayoutVars>
          <dgm:chMax val="0"/>
          <dgm:bulletEnabled val="1"/>
        </dgm:presLayoutVars>
      </dgm:prSet>
      <dgm:spPr/>
    </dgm:pt>
    <dgm:pt modelId="{C8C7D936-9BF1-40EF-BAEA-7D2375AC0F81}" type="pres">
      <dgm:prSet presAssocID="{B0CDF523-4C12-4127-A6A9-045332D549CD}" presName="negativeSpace" presStyleCnt="0"/>
      <dgm:spPr/>
    </dgm:pt>
    <dgm:pt modelId="{788678FC-A465-4D2A-AB9E-ED7175692025}" type="pres">
      <dgm:prSet presAssocID="{B0CDF523-4C12-4127-A6A9-045332D549CD}" presName="childText" presStyleLbl="conFgAcc1" presStyleIdx="3" presStyleCnt="7">
        <dgm:presLayoutVars>
          <dgm:bulletEnabled val="1"/>
        </dgm:presLayoutVars>
      </dgm:prSet>
      <dgm:spPr/>
    </dgm:pt>
    <dgm:pt modelId="{9647F2CC-4C4F-46E3-88AB-D81D7E5D7459}" type="pres">
      <dgm:prSet presAssocID="{A7FBAC68-370C-4C3F-9EBD-5B2166ED0C17}" presName="spaceBetweenRectangles" presStyleCnt="0"/>
      <dgm:spPr/>
    </dgm:pt>
    <dgm:pt modelId="{8417481D-8F7E-4396-8483-932DF7D20126}" type="pres">
      <dgm:prSet presAssocID="{7C38D7BA-5860-4660-87C1-121B260B7905}" presName="parentLin" presStyleCnt="0"/>
      <dgm:spPr/>
    </dgm:pt>
    <dgm:pt modelId="{2F858219-3DFC-43B0-80BE-AC6CD2149DAC}" type="pres">
      <dgm:prSet presAssocID="{7C38D7BA-5860-4660-87C1-121B260B7905}" presName="parentLeftMargin" presStyleLbl="node1" presStyleIdx="3" presStyleCnt="7"/>
      <dgm:spPr/>
    </dgm:pt>
    <dgm:pt modelId="{5A478657-93EF-433E-852E-B6F5B60CECA8}" type="pres">
      <dgm:prSet presAssocID="{7C38D7BA-5860-4660-87C1-121B260B7905}" presName="parentText" presStyleLbl="node1" presStyleIdx="4" presStyleCnt="7">
        <dgm:presLayoutVars>
          <dgm:chMax val="0"/>
          <dgm:bulletEnabled val="1"/>
        </dgm:presLayoutVars>
      </dgm:prSet>
      <dgm:spPr/>
    </dgm:pt>
    <dgm:pt modelId="{4F77371E-F61C-4968-913F-A0FC80BD5EC0}" type="pres">
      <dgm:prSet presAssocID="{7C38D7BA-5860-4660-87C1-121B260B7905}" presName="negativeSpace" presStyleCnt="0"/>
      <dgm:spPr/>
    </dgm:pt>
    <dgm:pt modelId="{F570AE6F-4B0D-4267-8149-AF2AA89BE819}" type="pres">
      <dgm:prSet presAssocID="{7C38D7BA-5860-4660-87C1-121B260B7905}" presName="childText" presStyleLbl="conFgAcc1" presStyleIdx="4" presStyleCnt="7">
        <dgm:presLayoutVars>
          <dgm:bulletEnabled val="1"/>
        </dgm:presLayoutVars>
      </dgm:prSet>
      <dgm:spPr/>
    </dgm:pt>
    <dgm:pt modelId="{D36F6C92-AFDD-4591-8679-C96A9E7A5071}" type="pres">
      <dgm:prSet presAssocID="{026A301B-2A8A-4CD6-B2D6-FA105BE21548}" presName="spaceBetweenRectangles" presStyleCnt="0"/>
      <dgm:spPr/>
    </dgm:pt>
    <dgm:pt modelId="{3563E501-6D57-4584-B081-9A82298BEFC6}" type="pres">
      <dgm:prSet presAssocID="{0A9F8645-8C7B-42F2-B594-62E38A09F20D}" presName="parentLin" presStyleCnt="0"/>
      <dgm:spPr/>
    </dgm:pt>
    <dgm:pt modelId="{B63EBA1D-7E44-449A-A94D-C521F5470F5E}" type="pres">
      <dgm:prSet presAssocID="{0A9F8645-8C7B-42F2-B594-62E38A09F20D}" presName="parentLeftMargin" presStyleLbl="node1" presStyleIdx="4" presStyleCnt="7"/>
      <dgm:spPr/>
    </dgm:pt>
    <dgm:pt modelId="{3E48EC08-03E8-491C-874D-A1864BB02B11}" type="pres">
      <dgm:prSet presAssocID="{0A9F8645-8C7B-42F2-B594-62E38A09F20D}" presName="parentText" presStyleLbl="node1" presStyleIdx="5" presStyleCnt="7">
        <dgm:presLayoutVars>
          <dgm:chMax val="0"/>
          <dgm:bulletEnabled val="1"/>
        </dgm:presLayoutVars>
      </dgm:prSet>
      <dgm:spPr/>
    </dgm:pt>
    <dgm:pt modelId="{141074E1-3B99-4E34-905E-0D86A2493A7D}" type="pres">
      <dgm:prSet presAssocID="{0A9F8645-8C7B-42F2-B594-62E38A09F20D}" presName="negativeSpace" presStyleCnt="0"/>
      <dgm:spPr/>
    </dgm:pt>
    <dgm:pt modelId="{E82B76A9-3360-4347-B889-6F96D5A6A957}" type="pres">
      <dgm:prSet presAssocID="{0A9F8645-8C7B-42F2-B594-62E38A09F20D}" presName="childText" presStyleLbl="conFgAcc1" presStyleIdx="5" presStyleCnt="7">
        <dgm:presLayoutVars>
          <dgm:bulletEnabled val="1"/>
        </dgm:presLayoutVars>
      </dgm:prSet>
      <dgm:spPr/>
    </dgm:pt>
    <dgm:pt modelId="{33386215-821A-42B1-87A9-8EE3D432430A}" type="pres">
      <dgm:prSet presAssocID="{B0D85A92-0692-45A5-833E-11D2426F3745}" presName="spaceBetweenRectangles" presStyleCnt="0"/>
      <dgm:spPr/>
    </dgm:pt>
    <dgm:pt modelId="{1B93C1D9-7DEC-4914-9125-1D25DCF98E04}" type="pres">
      <dgm:prSet presAssocID="{AC1A76FF-8A24-445A-AC17-C09B20EAD287}" presName="parentLin" presStyleCnt="0"/>
      <dgm:spPr/>
    </dgm:pt>
    <dgm:pt modelId="{EDBCC44A-12D1-4B0E-ADAE-031BC8D259F5}" type="pres">
      <dgm:prSet presAssocID="{AC1A76FF-8A24-445A-AC17-C09B20EAD287}" presName="parentLeftMargin" presStyleLbl="node1" presStyleIdx="5" presStyleCnt="7"/>
      <dgm:spPr/>
    </dgm:pt>
    <dgm:pt modelId="{23AF4617-0614-4164-B2B4-CA9B50B57B88}" type="pres">
      <dgm:prSet presAssocID="{AC1A76FF-8A24-445A-AC17-C09B20EAD287}" presName="parentText" presStyleLbl="node1" presStyleIdx="6" presStyleCnt="7">
        <dgm:presLayoutVars>
          <dgm:chMax val="0"/>
          <dgm:bulletEnabled val="1"/>
        </dgm:presLayoutVars>
      </dgm:prSet>
      <dgm:spPr/>
    </dgm:pt>
    <dgm:pt modelId="{E6B3AFF8-FEB1-484C-A4FA-FEAD0E35A42F}" type="pres">
      <dgm:prSet presAssocID="{AC1A76FF-8A24-445A-AC17-C09B20EAD287}" presName="negativeSpace" presStyleCnt="0"/>
      <dgm:spPr/>
    </dgm:pt>
    <dgm:pt modelId="{C1047929-5380-4F6D-9AD7-276C03B305AB}" type="pres">
      <dgm:prSet presAssocID="{AC1A76FF-8A24-445A-AC17-C09B20EAD287}" presName="childText" presStyleLbl="conFgAcc1" presStyleIdx="6" presStyleCnt="7">
        <dgm:presLayoutVars>
          <dgm:bulletEnabled val="1"/>
        </dgm:presLayoutVars>
      </dgm:prSet>
      <dgm:spPr/>
    </dgm:pt>
  </dgm:ptLst>
  <dgm:cxnLst>
    <dgm:cxn modelId="{30762C04-15B5-4C7D-8B49-98CC75EE10FC}" type="presOf" srcId="{7C38D7BA-5860-4660-87C1-121B260B7905}" destId="{5A478657-93EF-433E-852E-B6F5B60CECA8}" srcOrd="1" destOrd="0" presId="urn:microsoft.com/office/officeart/2005/8/layout/list1"/>
    <dgm:cxn modelId="{DDA94006-571E-403D-920D-BFFB27C6C83C}" srcId="{51655E94-7990-4A30-9ACD-3359D27AB2F5}" destId="{0A9F8645-8C7B-42F2-B594-62E38A09F20D}" srcOrd="5" destOrd="0" parTransId="{3668CAAD-527B-4B20-8B70-4375894F68C4}" sibTransId="{B0D85A92-0692-45A5-833E-11D2426F3745}"/>
    <dgm:cxn modelId="{999FA117-0AE2-49CB-9075-7A57780D842A}" srcId="{51655E94-7990-4A30-9ACD-3359D27AB2F5}" destId="{B0CDF523-4C12-4127-A6A9-045332D549CD}" srcOrd="3" destOrd="0" parTransId="{5A8F4470-7C90-48B3-AF2F-A068B4554440}" sibTransId="{A7FBAC68-370C-4C3F-9EBD-5B2166ED0C17}"/>
    <dgm:cxn modelId="{5B102D26-5EA7-41B5-83E9-6D5D99B8B1ED}" srcId="{51655E94-7990-4A30-9ACD-3359D27AB2F5}" destId="{BCD285E6-212F-438E-A682-70DDF6788A01}" srcOrd="2" destOrd="0" parTransId="{A4753B87-E0EB-465F-892C-AAE3B78B5778}" sibTransId="{2BFB49BE-E9BE-4350-896A-299A4AF964D5}"/>
    <dgm:cxn modelId="{2331C529-FD30-4785-888D-387BDF99D6F6}" type="presOf" srcId="{B0CDF523-4C12-4127-A6A9-045332D549CD}" destId="{A943E38D-D11A-4D80-9A74-0FD134C51804}" srcOrd="0" destOrd="0" presId="urn:microsoft.com/office/officeart/2005/8/layout/list1"/>
    <dgm:cxn modelId="{61825F39-C3E7-4C62-A072-6681FD333440}" type="presOf" srcId="{51655E94-7990-4A30-9ACD-3359D27AB2F5}" destId="{B90B2E6A-3FFA-4BEE-8FFC-88868E98C115}" srcOrd="0" destOrd="0" presId="urn:microsoft.com/office/officeart/2005/8/layout/list1"/>
    <dgm:cxn modelId="{44AD0242-16AA-459D-8CAA-CACD27360130}" type="presOf" srcId="{0A9F8645-8C7B-42F2-B594-62E38A09F20D}" destId="{B63EBA1D-7E44-449A-A94D-C521F5470F5E}" srcOrd="0" destOrd="0" presId="urn:microsoft.com/office/officeart/2005/8/layout/list1"/>
    <dgm:cxn modelId="{92AE7A63-8002-44C2-81CC-E1DD6BBB25DE}" type="presOf" srcId="{BCD285E6-212F-438E-A682-70DDF6788A01}" destId="{AFD0D349-E1E2-4FC0-B33A-F52EAEDFAF15}" srcOrd="1" destOrd="0" presId="urn:microsoft.com/office/officeart/2005/8/layout/list1"/>
    <dgm:cxn modelId="{F742F467-B91C-4361-B6F1-8FD9E852EC00}" type="presOf" srcId="{BCD285E6-212F-438E-A682-70DDF6788A01}" destId="{1A16DEF7-78EC-418F-BF91-D109EBA3B585}" srcOrd="0" destOrd="0" presId="urn:microsoft.com/office/officeart/2005/8/layout/list1"/>
    <dgm:cxn modelId="{23F4C673-024F-4A75-B930-C7C2F180E1FB}" type="presOf" srcId="{7C38D7BA-5860-4660-87C1-121B260B7905}" destId="{2F858219-3DFC-43B0-80BE-AC6CD2149DAC}" srcOrd="0" destOrd="0" presId="urn:microsoft.com/office/officeart/2005/8/layout/list1"/>
    <dgm:cxn modelId="{23432891-A33A-486D-AFE5-DC0103197E2D}" type="presOf" srcId="{AC1A76FF-8A24-445A-AC17-C09B20EAD287}" destId="{EDBCC44A-12D1-4B0E-ADAE-031BC8D259F5}" srcOrd="0" destOrd="0" presId="urn:microsoft.com/office/officeart/2005/8/layout/list1"/>
    <dgm:cxn modelId="{86E16891-1924-4B56-B623-380487774DA9}" srcId="{51655E94-7990-4A30-9ACD-3359D27AB2F5}" destId="{7C38D7BA-5860-4660-87C1-121B260B7905}" srcOrd="4" destOrd="0" parTransId="{28B983DF-8FEE-434B-B22D-43AE6069C92F}" sibTransId="{026A301B-2A8A-4CD6-B2D6-FA105BE21548}"/>
    <dgm:cxn modelId="{38450B9D-C697-4586-9F26-1BC16963C962}" type="presOf" srcId="{5E501C49-0654-4201-816C-68BA82BEFBF1}" destId="{1F034834-DCD4-489E-ADDF-C0E40A1D4D97}" srcOrd="0" destOrd="0" presId="urn:microsoft.com/office/officeart/2005/8/layout/list1"/>
    <dgm:cxn modelId="{CAF1D8A1-51CC-49F6-8743-3242B2E4A0E8}" type="presOf" srcId="{74721A33-A0C2-494B-96DE-396BDBEFB44B}" destId="{EBDD3286-D0EB-4ACD-87BD-189F38E19B98}" srcOrd="0" destOrd="0" presId="urn:microsoft.com/office/officeart/2005/8/layout/list1"/>
    <dgm:cxn modelId="{19F0D5B3-B79C-4B78-9960-9D9C6E7B7FFC}" srcId="{51655E94-7990-4A30-9ACD-3359D27AB2F5}" destId="{74721A33-A0C2-494B-96DE-396BDBEFB44B}" srcOrd="0" destOrd="0" parTransId="{6A368B50-EE70-4B56-B740-D9CA73AD0425}" sibTransId="{4FA0BA91-EF44-482E-A2EC-FAF5AB499257}"/>
    <dgm:cxn modelId="{76C9EDC0-C0C0-426D-B1DB-AB1D72F8ACEB}" type="presOf" srcId="{AC1A76FF-8A24-445A-AC17-C09B20EAD287}" destId="{23AF4617-0614-4164-B2B4-CA9B50B57B88}" srcOrd="1" destOrd="0" presId="urn:microsoft.com/office/officeart/2005/8/layout/list1"/>
    <dgm:cxn modelId="{7BBD8EC5-0A0E-48D3-88FA-A79E68838E1D}" type="presOf" srcId="{5E501C49-0654-4201-816C-68BA82BEFBF1}" destId="{11E07D27-DF9C-407D-988F-C9FFB9B42EAA}" srcOrd="1" destOrd="0" presId="urn:microsoft.com/office/officeart/2005/8/layout/list1"/>
    <dgm:cxn modelId="{E5A583CA-834A-4BFD-B2B7-DF32D60753D4}" srcId="{51655E94-7990-4A30-9ACD-3359D27AB2F5}" destId="{AC1A76FF-8A24-445A-AC17-C09B20EAD287}" srcOrd="6" destOrd="0" parTransId="{2BCD902B-962C-4480-B767-88368D038B30}" sibTransId="{F849BAA6-F0B8-4383-808C-E376EF6B7173}"/>
    <dgm:cxn modelId="{8925ADCC-2159-470A-BFBE-0E94082F5340}" type="presOf" srcId="{0A9F8645-8C7B-42F2-B594-62E38A09F20D}" destId="{3E48EC08-03E8-491C-874D-A1864BB02B11}" srcOrd="1" destOrd="0" presId="urn:microsoft.com/office/officeart/2005/8/layout/list1"/>
    <dgm:cxn modelId="{18A31EE4-B735-48C0-8FF5-6EEF4C5F57D3}" type="presOf" srcId="{B0CDF523-4C12-4127-A6A9-045332D549CD}" destId="{A8B9AAF7-EAC1-4C77-B8C4-264E6ADAE163}" srcOrd="1" destOrd="0" presId="urn:microsoft.com/office/officeart/2005/8/layout/list1"/>
    <dgm:cxn modelId="{BE6A0DE6-4A84-4479-A267-4C015A1A44A1}" type="presOf" srcId="{74721A33-A0C2-494B-96DE-396BDBEFB44B}" destId="{CE01E66F-3D95-4768-A32C-4D2019E9BEA2}" srcOrd="1" destOrd="0" presId="urn:microsoft.com/office/officeart/2005/8/layout/list1"/>
    <dgm:cxn modelId="{6DD47FEA-12E4-43E3-8364-28312A9EE130}" srcId="{51655E94-7990-4A30-9ACD-3359D27AB2F5}" destId="{5E501C49-0654-4201-816C-68BA82BEFBF1}" srcOrd="1" destOrd="0" parTransId="{2A93CE38-6333-48AE-97A4-D244D736CCA8}" sibTransId="{FE871B31-7B58-4BF3-BBED-F8B5BFBF1468}"/>
    <dgm:cxn modelId="{47EA6DDC-E702-4F5B-8CF6-7DED9F4D309B}" type="presParOf" srcId="{B90B2E6A-3FFA-4BEE-8FFC-88868E98C115}" destId="{3F5BDA38-CD4B-469B-B9B6-475EBFFC8420}" srcOrd="0" destOrd="0" presId="urn:microsoft.com/office/officeart/2005/8/layout/list1"/>
    <dgm:cxn modelId="{5FE8F5FF-64AF-42DA-96D7-8120614BF652}" type="presParOf" srcId="{3F5BDA38-CD4B-469B-B9B6-475EBFFC8420}" destId="{EBDD3286-D0EB-4ACD-87BD-189F38E19B98}" srcOrd="0" destOrd="0" presId="urn:microsoft.com/office/officeart/2005/8/layout/list1"/>
    <dgm:cxn modelId="{6E09C70B-9BAB-445E-875E-D8717CD05EE9}" type="presParOf" srcId="{3F5BDA38-CD4B-469B-B9B6-475EBFFC8420}" destId="{CE01E66F-3D95-4768-A32C-4D2019E9BEA2}" srcOrd="1" destOrd="0" presId="urn:microsoft.com/office/officeart/2005/8/layout/list1"/>
    <dgm:cxn modelId="{C0BFF2D8-C175-44FE-A300-FA82057B7F81}" type="presParOf" srcId="{B90B2E6A-3FFA-4BEE-8FFC-88868E98C115}" destId="{58491B16-14E9-49C6-9795-A1DCB4C40221}" srcOrd="1" destOrd="0" presId="urn:microsoft.com/office/officeart/2005/8/layout/list1"/>
    <dgm:cxn modelId="{ABC66BDE-14DA-46D2-8B0D-B4E8D54A3123}" type="presParOf" srcId="{B90B2E6A-3FFA-4BEE-8FFC-88868E98C115}" destId="{FD4427B1-50D3-498E-A9FD-5CF3EC2705D5}" srcOrd="2" destOrd="0" presId="urn:microsoft.com/office/officeart/2005/8/layout/list1"/>
    <dgm:cxn modelId="{BBB41F75-F3B4-4AB5-8990-FDAFAF111B37}" type="presParOf" srcId="{B90B2E6A-3FFA-4BEE-8FFC-88868E98C115}" destId="{8E0FB70E-0F2B-4649-B760-F415F4AF209B}" srcOrd="3" destOrd="0" presId="urn:microsoft.com/office/officeart/2005/8/layout/list1"/>
    <dgm:cxn modelId="{CDB50F5C-CF69-4B25-8824-88E88D5FDBBB}" type="presParOf" srcId="{B90B2E6A-3FFA-4BEE-8FFC-88868E98C115}" destId="{DACBF249-F732-4581-8B90-654A75F47407}" srcOrd="4" destOrd="0" presId="urn:microsoft.com/office/officeart/2005/8/layout/list1"/>
    <dgm:cxn modelId="{6C611DF6-8CC3-4FF8-A6FA-086AE6A51B07}" type="presParOf" srcId="{DACBF249-F732-4581-8B90-654A75F47407}" destId="{1F034834-DCD4-489E-ADDF-C0E40A1D4D97}" srcOrd="0" destOrd="0" presId="urn:microsoft.com/office/officeart/2005/8/layout/list1"/>
    <dgm:cxn modelId="{F7F888B6-60C4-4282-A3CA-F88775CBEF03}" type="presParOf" srcId="{DACBF249-F732-4581-8B90-654A75F47407}" destId="{11E07D27-DF9C-407D-988F-C9FFB9B42EAA}" srcOrd="1" destOrd="0" presId="urn:microsoft.com/office/officeart/2005/8/layout/list1"/>
    <dgm:cxn modelId="{65272313-F7C9-440B-B29A-93CD172A100D}" type="presParOf" srcId="{B90B2E6A-3FFA-4BEE-8FFC-88868E98C115}" destId="{2A862C3A-83F1-47BA-B3A8-4142D0C19A27}" srcOrd="5" destOrd="0" presId="urn:microsoft.com/office/officeart/2005/8/layout/list1"/>
    <dgm:cxn modelId="{397B04F1-3416-43CD-B21B-B2CB89597896}" type="presParOf" srcId="{B90B2E6A-3FFA-4BEE-8FFC-88868E98C115}" destId="{39CF55C8-8174-4353-94ED-26706C2CF219}" srcOrd="6" destOrd="0" presId="urn:microsoft.com/office/officeart/2005/8/layout/list1"/>
    <dgm:cxn modelId="{B513F397-C446-4E02-8AA3-1A8EC83C24DB}" type="presParOf" srcId="{B90B2E6A-3FFA-4BEE-8FFC-88868E98C115}" destId="{63129649-AE94-4D39-A514-D8B55117D13B}" srcOrd="7" destOrd="0" presId="urn:microsoft.com/office/officeart/2005/8/layout/list1"/>
    <dgm:cxn modelId="{DA17DD82-A1D3-4E55-86CB-D59324291230}" type="presParOf" srcId="{B90B2E6A-3FFA-4BEE-8FFC-88868E98C115}" destId="{3B5FA2ED-6B14-46EC-9411-AECB14122074}" srcOrd="8" destOrd="0" presId="urn:microsoft.com/office/officeart/2005/8/layout/list1"/>
    <dgm:cxn modelId="{180458CE-4EDA-47BA-8866-08BD92117C57}" type="presParOf" srcId="{3B5FA2ED-6B14-46EC-9411-AECB14122074}" destId="{1A16DEF7-78EC-418F-BF91-D109EBA3B585}" srcOrd="0" destOrd="0" presId="urn:microsoft.com/office/officeart/2005/8/layout/list1"/>
    <dgm:cxn modelId="{8BB11420-F3CC-47E2-9661-6B13C61A95FA}" type="presParOf" srcId="{3B5FA2ED-6B14-46EC-9411-AECB14122074}" destId="{AFD0D349-E1E2-4FC0-B33A-F52EAEDFAF15}" srcOrd="1" destOrd="0" presId="urn:microsoft.com/office/officeart/2005/8/layout/list1"/>
    <dgm:cxn modelId="{80041120-7A86-464D-AFB1-F017F7655DBB}" type="presParOf" srcId="{B90B2E6A-3FFA-4BEE-8FFC-88868E98C115}" destId="{215C3178-F595-44C4-842A-C29E6183D6E6}" srcOrd="9" destOrd="0" presId="urn:microsoft.com/office/officeart/2005/8/layout/list1"/>
    <dgm:cxn modelId="{AE154E64-B2B1-4E38-84BE-9D5350303AE8}" type="presParOf" srcId="{B90B2E6A-3FFA-4BEE-8FFC-88868E98C115}" destId="{19BD9CDF-6577-4F9C-AE86-7186BEA0D1D4}" srcOrd="10" destOrd="0" presId="urn:microsoft.com/office/officeart/2005/8/layout/list1"/>
    <dgm:cxn modelId="{A49FBFCD-06E4-4587-8101-D478D0D84680}" type="presParOf" srcId="{B90B2E6A-3FFA-4BEE-8FFC-88868E98C115}" destId="{FF396A41-B5F9-4E20-890B-A3FF2B79E434}" srcOrd="11" destOrd="0" presId="urn:microsoft.com/office/officeart/2005/8/layout/list1"/>
    <dgm:cxn modelId="{A1868CBC-A104-4D46-8E8D-86C4B41FDBFC}" type="presParOf" srcId="{B90B2E6A-3FFA-4BEE-8FFC-88868E98C115}" destId="{DAE44F9C-D182-4B00-B1E2-0B1E44110782}" srcOrd="12" destOrd="0" presId="urn:microsoft.com/office/officeart/2005/8/layout/list1"/>
    <dgm:cxn modelId="{B19B49CB-DF74-4932-92EE-DB2E8E82D179}" type="presParOf" srcId="{DAE44F9C-D182-4B00-B1E2-0B1E44110782}" destId="{A943E38D-D11A-4D80-9A74-0FD134C51804}" srcOrd="0" destOrd="0" presId="urn:microsoft.com/office/officeart/2005/8/layout/list1"/>
    <dgm:cxn modelId="{C790BC7D-CFC3-44A4-B311-9DD2027E1FB2}" type="presParOf" srcId="{DAE44F9C-D182-4B00-B1E2-0B1E44110782}" destId="{A8B9AAF7-EAC1-4C77-B8C4-264E6ADAE163}" srcOrd="1" destOrd="0" presId="urn:microsoft.com/office/officeart/2005/8/layout/list1"/>
    <dgm:cxn modelId="{973A8171-DED5-4EFE-9663-691740BC8036}" type="presParOf" srcId="{B90B2E6A-3FFA-4BEE-8FFC-88868E98C115}" destId="{C8C7D936-9BF1-40EF-BAEA-7D2375AC0F81}" srcOrd="13" destOrd="0" presId="urn:microsoft.com/office/officeart/2005/8/layout/list1"/>
    <dgm:cxn modelId="{6E721E4D-6600-4F80-83D5-33F5AE5131CF}" type="presParOf" srcId="{B90B2E6A-3FFA-4BEE-8FFC-88868E98C115}" destId="{788678FC-A465-4D2A-AB9E-ED7175692025}" srcOrd="14" destOrd="0" presId="urn:microsoft.com/office/officeart/2005/8/layout/list1"/>
    <dgm:cxn modelId="{E67536E9-1B40-438F-8BAE-9B30951B8017}" type="presParOf" srcId="{B90B2E6A-3FFA-4BEE-8FFC-88868E98C115}" destId="{9647F2CC-4C4F-46E3-88AB-D81D7E5D7459}" srcOrd="15" destOrd="0" presId="urn:microsoft.com/office/officeart/2005/8/layout/list1"/>
    <dgm:cxn modelId="{F686AA2E-9C51-4D6D-BDCF-B94FB1F9BD29}" type="presParOf" srcId="{B90B2E6A-3FFA-4BEE-8FFC-88868E98C115}" destId="{8417481D-8F7E-4396-8483-932DF7D20126}" srcOrd="16" destOrd="0" presId="urn:microsoft.com/office/officeart/2005/8/layout/list1"/>
    <dgm:cxn modelId="{0B1F2B67-A718-4451-8EE7-81B370A7281A}" type="presParOf" srcId="{8417481D-8F7E-4396-8483-932DF7D20126}" destId="{2F858219-3DFC-43B0-80BE-AC6CD2149DAC}" srcOrd="0" destOrd="0" presId="urn:microsoft.com/office/officeart/2005/8/layout/list1"/>
    <dgm:cxn modelId="{5B44E591-FE83-4ECE-BC89-339AFB005CFC}" type="presParOf" srcId="{8417481D-8F7E-4396-8483-932DF7D20126}" destId="{5A478657-93EF-433E-852E-B6F5B60CECA8}" srcOrd="1" destOrd="0" presId="urn:microsoft.com/office/officeart/2005/8/layout/list1"/>
    <dgm:cxn modelId="{BE6DAD4B-FBF6-49F1-A079-67CC10CADF80}" type="presParOf" srcId="{B90B2E6A-3FFA-4BEE-8FFC-88868E98C115}" destId="{4F77371E-F61C-4968-913F-A0FC80BD5EC0}" srcOrd="17" destOrd="0" presId="urn:microsoft.com/office/officeart/2005/8/layout/list1"/>
    <dgm:cxn modelId="{D19E8DA7-467E-4AB6-BEFF-083994AC50F9}" type="presParOf" srcId="{B90B2E6A-3FFA-4BEE-8FFC-88868E98C115}" destId="{F570AE6F-4B0D-4267-8149-AF2AA89BE819}" srcOrd="18" destOrd="0" presId="urn:microsoft.com/office/officeart/2005/8/layout/list1"/>
    <dgm:cxn modelId="{DAAD88A5-7866-4800-831E-4D22E1308FB2}" type="presParOf" srcId="{B90B2E6A-3FFA-4BEE-8FFC-88868E98C115}" destId="{D36F6C92-AFDD-4591-8679-C96A9E7A5071}" srcOrd="19" destOrd="0" presId="urn:microsoft.com/office/officeart/2005/8/layout/list1"/>
    <dgm:cxn modelId="{A4967BA2-1FD5-463B-B006-8EA714551353}" type="presParOf" srcId="{B90B2E6A-3FFA-4BEE-8FFC-88868E98C115}" destId="{3563E501-6D57-4584-B081-9A82298BEFC6}" srcOrd="20" destOrd="0" presId="urn:microsoft.com/office/officeart/2005/8/layout/list1"/>
    <dgm:cxn modelId="{D9C7EF71-8B9B-4EFE-96B8-53208DFAABCA}" type="presParOf" srcId="{3563E501-6D57-4584-B081-9A82298BEFC6}" destId="{B63EBA1D-7E44-449A-A94D-C521F5470F5E}" srcOrd="0" destOrd="0" presId="urn:microsoft.com/office/officeart/2005/8/layout/list1"/>
    <dgm:cxn modelId="{8795223F-88E8-4D06-A8E2-049B7A49A852}" type="presParOf" srcId="{3563E501-6D57-4584-B081-9A82298BEFC6}" destId="{3E48EC08-03E8-491C-874D-A1864BB02B11}" srcOrd="1" destOrd="0" presId="urn:microsoft.com/office/officeart/2005/8/layout/list1"/>
    <dgm:cxn modelId="{B0CCA7E7-7318-47EA-AB5F-BC945757492D}" type="presParOf" srcId="{B90B2E6A-3FFA-4BEE-8FFC-88868E98C115}" destId="{141074E1-3B99-4E34-905E-0D86A2493A7D}" srcOrd="21" destOrd="0" presId="urn:microsoft.com/office/officeart/2005/8/layout/list1"/>
    <dgm:cxn modelId="{C634329E-956A-4432-965B-0100E944B9E0}" type="presParOf" srcId="{B90B2E6A-3FFA-4BEE-8FFC-88868E98C115}" destId="{E82B76A9-3360-4347-B889-6F96D5A6A957}" srcOrd="22" destOrd="0" presId="urn:microsoft.com/office/officeart/2005/8/layout/list1"/>
    <dgm:cxn modelId="{83C235E6-5A23-452B-A706-6D2FCC7CA3EA}" type="presParOf" srcId="{B90B2E6A-3FFA-4BEE-8FFC-88868E98C115}" destId="{33386215-821A-42B1-87A9-8EE3D432430A}" srcOrd="23" destOrd="0" presId="urn:microsoft.com/office/officeart/2005/8/layout/list1"/>
    <dgm:cxn modelId="{D273E194-BD56-46F3-9BED-F01C1678B59E}" type="presParOf" srcId="{B90B2E6A-3FFA-4BEE-8FFC-88868E98C115}" destId="{1B93C1D9-7DEC-4914-9125-1D25DCF98E04}" srcOrd="24" destOrd="0" presId="urn:microsoft.com/office/officeart/2005/8/layout/list1"/>
    <dgm:cxn modelId="{08C6C4E9-A45F-4E11-8725-02BB9007F918}" type="presParOf" srcId="{1B93C1D9-7DEC-4914-9125-1D25DCF98E04}" destId="{EDBCC44A-12D1-4B0E-ADAE-031BC8D259F5}" srcOrd="0" destOrd="0" presId="urn:microsoft.com/office/officeart/2005/8/layout/list1"/>
    <dgm:cxn modelId="{2D21AEFF-7512-416A-B56A-0BA443ADD1C3}" type="presParOf" srcId="{1B93C1D9-7DEC-4914-9125-1D25DCF98E04}" destId="{23AF4617-0614-4164-B2B4-CA9B50B57B88}" srcOrd="1" destOrd="0" presId="urn:microsoft.com/office/officeart/2005/8/layout/list1"/>
    <dgm:cxn modelId="{CB35E882-4E8A-46EA-A28F-AD5380800154}" type="presParOf" srcId="{B90B2E6A-3FFA-4BEE-8FFC-88868E98C115}" destId="{E6B3AFF8-FEB1-484C-A4FA-FEAD0E35A42F}" srcOrd="25" destOrd="0" presId="urn:microsoft.com/office/officeart/2005/8/layout/list1"/>
    <dgm:cxn modelId="{DC628928-11C6-4F8F-A2A0-04DDF3B8AF87}" type="presParOf" srcId="{B90B2E6A-3FFA-4BEE-8FFC-88868E98C115}" destId="{C1047929-5380-4F6D-9AD7-276C03B305AB}"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FEF05B-FB8B-4615-8A43-E66846FB6144}"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ACA8679D-09B6-404E-A910-1D5B17212918}">
      <dgm:prSet/>
      <dgm:spPr/>
      <dgm:t>
        <a:bodyPr/>
        <a:lstStyle/>
        <a:p>
          <a:pPr>
            <a:lnSpc>
              <a:spcPct val="100000"/>
            </a:lnSpc>
            <a:defRPr cap="all"/>
          </a:pPr>
          <a:r>
            <a:rPr lang="en-US"/>
            <a:t>(i) has a small form factor such that it can easily be carried by a single individual</a:t>
          </a:r>
        </a:p>
      </dgm:t>
    </dgm:pt>
    <dgm:pt modelId="{10255339-B26E-4240-9832-C528F2F4F5BE}" type="parTrans" cxnId="{0C279588-4381-4622-9EE9-FAB716405FBD}">
      <dgm:prSet/>
      <dgm:spPr/>
      <dgm:t>
        <a:bodyPr/>
        <a:lstStyle/>
        <a:p>
          <a:endParaRPr lang="en-US"/>
        </a:p>
      </dgm:t>
    </dgm:pt>
    <dgm:pt modelId="{80C025F0-27A6-4999-B36C-F45B5917E75F}" type="sibTrans" cxnId="{0C279588-4381-4622-9EE9-FAB716405FBD}">
      <dgm:prSet/>
      <dgm:spPr/>
      <dgm:t>
        <a:bodyPr/>
        <a:lstStyle/>
        <a:p>
          <a:endParaRPr lang="en-US"/>
        </a:p>
      </dgm:t>
    </dgm:pt>
    <dgm:pt modelId="{E89EA6AA-C3E1-47E9-B9C7-2DE870A88A70}">
      <dgm:prSet/>
      <dgm:spPr/>
      <dgm:t>
        <a:bodyPr/>
        <a:lstStyle/>
        <a:p>
          <a:pPr>
            <a:lnSpc>
              <a:spcPct val="100000"/>
            </a:lnSpc>
            <a:defRPr cap="all"/>
          </a:pPr>
          <a:r>
            <a:rPr lang="en-US"/>
            <a:t>(ii) is designed to operate without a physical connection (e.g., wirelessly transmit or receive information)</a:t>
          </a:r>
        </a:p>
      </dgm:t>
    </dgm:pt>
    <dgm:pt modelId="{9F631A04-DBA9-4BE9-A3D2-FBD335C85CF1}" type="parTrans" cxnId="{40A7E454-F188-4080-8121-0A8661784A09}">
      <dgm:prSet/>
      <dgm:spPr/>
      <dgm:t>
        <a:bodyPr/>
        <a:lstStyle/>
        <a:p>
          <a:endParaRPr lang="en-US"/>
        </a:p>
      </dgm:t>
    </dgm:pt>
    <dgm:pt modelId="{00EFBF15-10B0-48C6-9DF2-4C1CFF3B902D}" type="sibTrans" cxnId="{40A7E454-F188-4080-8121-0A8661784A09}">
      <dgm:prSet/>
      <dgm:spPr/>
      <dgm:t>
        <a:bodyPr/>
        <a:lstStyle/>
        <a:p>
          <a:endParaRPr lang="en-US"/>
        </a:p>
      </dgm:t>
    </dgm:pt>
    <dgm:pt modelId="{24FD28C7-A29C-4631-9A4F-0144964508B0}">
      <dgm:prSet/>
      <dgm:spPr/>
      <dgm:t>
        <a:bodyPr/>
        <a:lstStyle/>
        <a:p>
          <a:pPr>
            <a:lnSpc>
              <a:spcPct val="100000"/>
            </a:lnSpc>
            <a:defRPr cap="all"/>
          </a:pPr>
          <a:r>
            <a:rPr lang="en-US"/>
            <a:t>(iii) possesses local, non-removable or removable data storage</a:t>
          </a:r>
        </a:p>
      </dgm:t>
    </dgm:pt>
    <dgm:pt modelId="{3CD4F9A1-77B1-482B-828A-AE603EE32796}" type="parTrans" cxnId="{0BB17442-B5D8-4546-951D-5546754E5594}">
      <dgm:prSet/>
      <dgm:spPr/>
      <dgm:t>
        <a:bodyPr/>
        <a:lstStyle/>
        <a:p>
          <a:endParaRPr lang="en-US"/>
        </a:p>
      </dgm:t>
    </dgm:pt>
    <dgm:pt modelId="{90CAAD5C-D0D1-4017-84E6-EB209B377765}" type="sibTrans" cxnId="{0BB17442-B5D8-4546-951D-5546754E5594}">
      <dgm:prSet/>
      <dgm:spPr/>
      <dgm:t>
        <a:bodyPr/>
        <a:lstStyle/>
        <a:p>
          <a:endParaRPr lang="en-US"/>
        </a:p>
      </dgm:t>
    </dgm:pt>
    <dgm:pt modelId="{EF674FCD-EE14-4683-870C-64FDD9576A7E}">
      <dgm:prSet/>
      <dgm:spPr/>
      <dgm:t>
        <a:bodyPr/>
        <a:lstStyle/>
        <a:p>
          <a:pPr>
            <a:lnSpc>
              <a:spcPct val="100000"/>
            </a:lnSpc>
            <a:defRPr cap="all"/>
          </a:pPr>
          <a:r>
            <a:rPr lang="en-US"/>
            <a:t>(iv) includes a self-contained power source. Mobile devices may also include voice communication capabilities, on-board sensors that allow the devices to capture information, and/or built-in features for synchronizing local data with remote locations</a:t>
          </a:r>
        </a:p>
      </dgm:t>
    </dgm:pt>
    <dgm:pt modelId="{EC990A11-E654-46B2-B424-F7F64ADEFC5F}" type="parTrans" cxnId="{B13F5975-93CE-4CD8-8440-DF88A878F6E7}">
      <dgm:prSet/>
      <dgm:spPr/>
      <dgm:t>
        <a:bodyPr/>
        <a:lstStyle/>
        <a:p>
          <a:endParaRPr lang="en-US"/>
        </a:p>
      </dgm:t>
    </dgm:pt>
    <dgm:pt modelId="{AF536538-C634-42B0-A37E-197D603B78A6}" type="sibTrans" cxnId="{B13F5975-93CE-4CD8-8440-DF88A878F6E7}">
      <dgm:prSet/>
      <dgm:spPr/>
      <dgm:t>
        <a:bodyPr/>
        <a:lstStyle/>
        <a:p>
          <a:endParaRPr lang="en-US"/>
        </a:p>
      </dgm:t>
    </dgm:pt>
    <dgm:pt modelId="{A7AE14D6-6FDD-4A21-872A-D41CD58462C1}" type="pres">
      <dgm:prSet presAssocID="{CFFEF05B-FB8B-4615-8A43-E66846FB6144}" presName="root" presStyleCnt="0">
        <dgm:presLayoutVars>
          <dgm:dir/>
          <dgm:resizeHandles val="exact"/>
        </dgm:presLayoutVars>
      </dgm:prSet>
      <dgm:spPr/>
    </dgm:pt>
    <dgm:pt modelId="{35740BB7-812D-4EF7-B4D6-CE9E9E2609B4}" type="pres">
      <dgm:prSet presAssocID="{ACA8679D-09B6-404E-A910-1D5B17212918}" presName="compNode" presStyleCnt="0"/>
      <dgm:spPr/>
    </dgm:pt>
    <dgm:pt modelId="{F7E188E9-B1EC-47D5-927B-45ADBA0FBDD0}" type="pres">
      <dgm:prSet presAssocID="{ACA8679D-09B6-404E-A910-1D5B17212918}" presName="iconBgRect" presStyleLbl="bgShp" presStyleIdx="0" presStyleCnt="4"/>
      <dgm:spPr>
        <a:prstGeom prst="round2DiagRect">
          <a:avLst>
            <a:gd name="adj1" fmla="val 29727"/>
            <a:gd name="adj2" fmla="val 0"/>
          </a:avLst>
        </a:prstGeom>
      </dgm:spPr>
    </dgm:pt>
    <dgm:pt modelId="{4093A0F7-B2DF-439C-8526-5DA877BB20B9}" type="pres">
      <dgm:prSet presAssocID="{ACA8679D-09B6-404E-A910-1D5B172129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F29B5B52-1B8F-47C8-8F18-4675DC701109}" type="pres">
      <dgm:prSet presAssocID="{ACA8679D-09B6-404E-A910-1D5B17212918}" presName="spaceRect" presStyleCnt="0"/>
      <dgm:spPr/>
    </dgm:pt>
    <dgm:pt modelId="{29205303-05B2-4EDA-A2F6-39A887295F47}" type="pres">
      <dgm:prSet presAssocID="{ACA8679D-09B6-404E-A910-1D5B17212918}" presName="textRect" presStyleLbl="revTx" presStyleIdx="0" presStyleCnt="4">
        <dgm:presLayoutVars>
          <dgm:chMax val="1"/>
          <dgm:chPref val="1"/>
        </dgm:presLayoutVars>
      </dgm:prSet>
      <dgm:spPr/>
    </dgm:pt>
    <dgm:pt modelId="{E514D836-5D46-4318-9169-D098432397FE}" type="pres">
      <dgm:prSet presAssocID="{80C025F0-27A6-4999-B36C-F45B5917E75F}" presName="sibTrans" presStyleCnt="0"/>
      <dgm:spPr/>
    </dgm:pt>
    <dgm:pt modelId="{E49E6386-1592-46AD-9CC9-8EFD32714685}" type="pres">
      <dgm:prSet presAssocID="{E89EA6AA-C3E1-47E9-B9C7-2DE870A88A70}" presName="compNode" presStyleCnt="0"/>
      <dgm:spPr/>
    </dgm:pt>
    <dgm:pt modelId="{90194842-5E25-47EF-9233-B09564573EBF}" type="pres">
      <dgm:prSet presAssocID="{E89EA6AA-C3E1-47E9-B9C7-2DE870A88A70}" presName="iconBgRect" presStyleLbl="bgShp" presStyleIdx="1" presStyleCnt="4"/>
      <dgm:spPr>
        <a:prstGeom prst="round2DiagRect">
          <a:avLst>
            <a:gd name="adj1" fmla="val 29727"/>
            <a:gd name="adj2" fmla="val 0"/>
          </a:avLst>
        </a:prstGeom>
      </dgm:spPr>
    </dgm:pt>
    <dgm:pt modelId="{EFDEF872-7452-4A4D-8ECB-F2FD625FC893}" type="pres">
      <dgm:prSet presAssocID="{E89EA6AA-C3E1-47E9-B9C7-2DE870A88A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62DCC178-978B-450E-9142-CB679A37660C}" type="pres">
      <dgm:prSet presAssocID="{E89EA6AA-C3E1-47E9-B9C7-2DE870A88A70}" presName="spaceRect" presStyleCnt="0"/>
      <dgm:spPr/>
    </dgm:pt>
    <dgm:pt modelId="{0DF83F06-F3A7-4369-9310-2A3BEA3B7EDD}" type="pres">
      <dgm:prSet presAssocID="{E89EA6AA-C3E1-47E9-B9C7-2DE870A88A70}" presName="textRect" presStyleLbl="revTx" presStyleIdx="1" presStyleCnt="4">
        <dgm:presLayoutVars>
          <dgm:chMax val="1"/>
          <dgm:chPref val="1"/>
        </dgm:presLayoutVars>
      </dgm:prSet>
      <dgm:spPr/>
    </dgm:pt>
    <dgm:pt modelId="{658C0EF8-BA03-4B6E-AEAD-E1BE2A4FB99C}" type="pres">
      <dgm:prSet presAssocID="{00EFBF15-10B0-48C6-9DF2-4C1CFF3B902D}" presName="sibTrans" presStyleCnt="0"/>
      <dgm:spPr/>
    </dgm:pt>
    <dgm:pt modelId="{7757FE7C-7B61-4DAD-B3F3-27AF20476889}" type="pres">
      <dgm:prSet presAssocID="{24FD28C7-A29C-4631-9A4F-0144964508B0}" presName="compNode" presStyleCnt="0"/>
      <dgm:spPr/>
    </dgm:pt>
    <dgm:pt modelId="{DB2727F3-EFFF-4EFB-9665-2574F5910EB7}" type="pres">
      <dgm:prSet presAssocID="{24FD28C7-A29C-4631-9A4F-0144964508B0}" presName="iconBgRect" presStyleLbl="bgShp" presStyleIdx="2" presStyleCnt="4"/>
      <dgm:spPr>
        <a:prstGeom prst="round2DiagRect">
          <a:avLst>
            <a:gd name="adj1" fmla="val 29727"/>
            <a:gd name="adj2" fmla="val 0"/>
          </a:avLst>
        </a:prstGeom>
      </dgm:spPr>
    </dgm:pt>
    <dgm:pt modelId="{32EABCC7-F8DE-45F3-94BD-3D118BD934C6}" type="pres">
      <dgm:prSet presAssocID="{24FD28C7-A29C-4631-9A4F-0144964508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Folder"/>
        </a:ext>
      </dgm:extLst>
    </dgm:pt>
    <dgm:pt modelId="{D02437CC-FFFC-4377-88F3-EDF53809F047}" type="pres">
      <dgm:prSet presAssocID="{24FD28C7-A29C-4631-9A4F-0144964508B0}" presName="spaceRect" presStyleCnt="0"/>
      <dgm:spPr/>
    </dgm:pt>
    <dgm:pt modelId="{6483ED1B-A270-4C65-B255-E68EBE21A781}" type="pres">
      <dgm:prSet presAssocID="{24FD28C7-A29C-4631-9A4F-0144964508B0}" presName="textRect" presStyleLbl="revTx" presStyleIdx="2" presStyleCnt="4">
        <dgm:presLayoutVars>
          <dgm:chMax val="1"/>
          <dgm:chPref val="1"/>
        </dgm:presLayoutVars>
      </dgm:prSet>
      <dgm:spPr/>
    </dgm:pt>
    <dgm:pt modelId="{09B442C9-FE4A-4B82-B2FF-07521840FE4D}" type="pres">
      <dgm:prSet presAssocID="{90CAAD5C-D0D1-4017-84E6-EB209B377765}" presName="sibTrans" presStyleCnt="0"/>
      <dgm:spPr/>
    </dgm:pt>
    <dgm:pt modelId="{9F588BDA-DDB8-4733-BD3D-86900FEDE8F7}" type="pres">
      <dgm:prSet presAssocID="{EF674FCD-EE14-4683-870C-64FDD9576A7E}" presName="compNode" presStyleCnt="0"/>
      <dgm:spPr/>
    </dgm:pt>
    <dgm:pt modelId="{6953FF9A-D97B-4158-BF6F-32052EAC254A}" type="pres">
      <dgm:prSet presAssocID="{EF674FCD-EE14-4683-870C-64FDD9576A7E}" presName="iconBgRect" presStyleLbl="bgShp" presStyleIdx="3" presStyleCnt="4"/>
      <dgm:spPr>
        <a:prstGeom prst="round2DiagRect">
          <a:avLst>
            <a:gd name="adj1" fmla="val 29727"/>
            <a:gd name="adj2" fmla="val 0"/>
          </a:avLst>
        </a:prstGeom>
      </dgm:spPr>
    </dgm:pt>
    <dgm:pt modelId="{9E3A37B3-4C7D-43A6-8D32-2AB2D70343ED}" type="pres">
      <dgm:prSet presAssocID="{EF674FCD-EE14-4683-870C-64FDD9576A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V"/>
        </a:ext>
      </dgm:extLst>
    </dgm:pt>
    <dgm:pt modelId="{9ADAB811-6FED-4E23-B706-53AE19E5DB74}" type="pres">
      <dgm:prSet presAssocID="{EF674FCD-EE14-4683-870C-64FDD9576A7E}" presName="spaceRect" presStyleCnt="0"/>
      <dgm:spPr/>
    </dgm:pt>
    <dgm:pt modelId="{1586B6F8-CFB9-45D0-93AF-54B11737AB57}" type="pres">
      <dgm:prSet presAssocID="{EF674FCD-EE14-4683-870C-64FDD9576A7E}" presName="textRect" presStyleLbl="revTx" presStyleIdx="3" presStyleCnt="4">
        <dgm:presLayoutVars>
          <dgm:chMax val="1"/>
          <dgm:chPref val="1"/>
        </dgm:presLayoutVars>
      </dgm:prSet>
      <dgm:spPr/>
    </dgm:pt>
  </dgm:ptLst>
  <dgm:cxnLst>
    <dgm:cxn modelId="{07530F14-8ACE-40D6-B77C-306294BFF176}" type="presOf" srcId="{E89EA6AA-C3E1-47E9-B9C7-2DE870A88A70}" destId="{0DF83F06-F3A7-4369-9310-2A3BEA3B7EDD}" srcOrd="0" destOrd="0" presId="urn:microsoft.com/office/officeart/2018/5/layout/IconLeafLabelList"/>
    <dgm:cxn modelId="{893F2439-D412-46E2-BDB7-0D6E656CCFAD}" type="presOf" srcId="{24FD28C7-A29C-4631-9A4F-0144964508B0}" destId="{6483ED1B-A270-4C65-B255-E68EBE21A781}" srcOrd="0" destOrd="0" presId="urn:microsoft.com/office/officeart/2018/5/layout/IconLeafLabelList"/>
    <dgm:cxn modelId="{0BB17442-B5D8-4546-951D-5546754E5594}" srcId="{CFFEF05B-FB8B-4615-8A43-E66846FB6144}" destId="{24FD28C7-A29C-4631-9A4F-0144964508B0}" srcOrd="2" destOrd="0" parTransId="{3CD4F9A1-77B1-482B-828A-AE603EE32796}" sibTransId="{90CAAD5C-D0D1-4017-84E6-EB209B377765}"/>
    <dgm:cxn modelId="{40A7E454-F188-4080-8121-0A8661784A09}" srcId="{CFFEF05B-FB8B-4615-8A43-E66846FB6144}" destId="{E89EA6AA-C3E1-47E9-B9C7-2DE870A88A70}" srcOrd="1" destOrd="0" parTransId="{9F631A04-DBA9-4BE9-A3D2-FBD335C85CF1}" sibTransId="{00EFBF15-10B0-48C6-9DF2-4C1CFF3B902D}"/>
    <dgm:cxn modelId="{B13F5975-93CE-4CD8-8440-DF88A878F6E7}" srcId="{CFFEF05B-FB8B-4615-8A43-E66846FB6144}" destId="{EF674FCD-EE14-4683-870C-64FDD9576A7E}" srcOrd="3" destOrd="0" parTransId="{EC990A11-E654-46B2-B424-F7F64ADEFC5F}" sibTransId="{AF536538-C634-42B0-A37E-197D603B78A6}"/>
    <dgm:cxn modelId="{0C279588-4381-4622-9EE9-FAB716405FBD}" srcId="{CFFEF05B-FB8B-4615-8A43-E66846FB6144}" destId="{ACA8679D-09B6-404E-A910-1D5B17212918}" srcOrd="0" destOrd="0" parTransId="{10255339-B26E-4240-9832-C528F2F4F5BE}" sibTransId="{80C025F0-27A6-4999-B36C-F45B5917E75F}"/>
    <dgm:cxn modelId="{96015199-4164-48E3-98E6-70E91E7E1B42}" type="presOf" srcId="{CFFEF05B-FB8B-4615-8A43-E66846FB6144}" destId="{A7AE14D6-6FDD-4A21-872A-D41CD58462C1}" srcOrd="0" destOrd="0" presId="urn:microsoft.com/office/officeart/2018/5/layout/IconLeafLabelList"/>
    <dgm:cxn modelId="{FE37D09A-AFB8-469B-B8E6-082DD07DECDF}" type="presOf" srcId="{EF674FCD-EE14-4683-870C-64FDD9576A7E}" destId="{1586B6F8-CFB9-45D0-93AF-54B11737AB57}" srcOrd="0" destOrd="0" presId="urn:microsoft.com/office/officeart/2018/5/layout/IconLeafLabelList"/>
    <dgm:cxn modelId="{358A749D-0FD3-4404-9239-EE570DF37299}" type="presOf" srcId="{ACA8679D-09B6-404E-A910-1D5B17212918}" destId="{29205303-05B2-4EDA-A2F6-39A887295F47}" srcOrd="0" destOrd="0" presId="urn:microsoft.com/office/officeart/2018/5/layout/IconLeafLabelList"/>
    <dgm:cxn modelId="{ADECD84E-8A8D-4B16-B858-2C9CECD9B147}" type="presParOf" srcId="{A7AE14D6-6FDD-4A21-872A-D41CD58462C1}" destId="{35740BB7-812D-4EF7-B4D6-CE9E9E2609B4}" srcOrd="0" destOrd="0" presId="urn:microsoft.com/office/officeart/2018/5/layout/IconLeafLabelList"/>
    <dgm:cxn modelId="{D8A352B3-3BBF-40A2-BE19-D187A75A3889}" type="presParOf" srcId="{35740BB7-812D-4EF7-B4D6-CE9E9E2609B4}" destId="{F7E188E9-B1EC-47D5-927B-45ADBA0FBDD0}" srcOrd="0" destOrd="0" presId="urn:microsoft.com/office/officeart/2018/5/layout/IconLeafLabelList"/>
    <dgm:cxn modelId="{8153DD46-5B74-4EE7-A61E-30B9F55E25EA}" type="presParOf" srcId="{35740BB7-812D-4EF7-B4D6-CE9E9E2609B4}" destId="{4093A0F7-B2DF-439C-8526-5DA877BB20B9}" srcOrd="1" destOrd="0" presId="urn:microsoft.com/office/officeart/2018/5/layout/IconLeafLabelList"/>
    <dgm:cxn modelId="{980E0F15-22F5-48C4-8E27-30B37B928526}" type="presParOf" srcId="{35740BB7-812D-4EF7-B4D6-CE9E9E2609B4}" destId="{F29B5B52-1B8F-47C8-8F18-4675DC701109}" srcOrd="2" destOrd="0" presId="urn:microsoft.com/office/officeart/2018/5/layout/IconLeafLabelList"/>
    <dgm:cxn modelId="{76F19302-DB86-43CC-B701-796A1118B9CB}" type="presParOf" srcId="{35740BB7-812D-4EF7-B4D6-CE9E9E2609B4}" destId="{29205303-05B2-4EDA-A2F6-39A887295F47}" srcOrd="3" destOrd="0" presId="urn:microsoft.com/office/officeart/2018/5/layout/IconLeafLabelList"/>
    <dgm:cxn modelId="{FF225E5A-FAD1-445A-ADE3-3AD235D13B37}" type="presParOf" srcId="{A7AE14D6-6FDD-4A21-872A-D41CD58462C1}" destId="{E514D836-5D46-4318-9169-D098432397FE}" srcOrd="1" destOrd="0" presId="urn:microsoft.com/office/officeart/2018/5/layout/IconLeafLabelList"/>
    <dgm:cxn modelId="{11962F99-4B17-469D-98CB-13E23AD7C344}" type="presParOf" srcId="{A7AE14D6-6FDD-4A21-872A-D41CD58462C1}" destId="{E49E6386-1592-46AD-9CC9-8EFD32714685}" srcOrd="2" destOrd="0" presId="urn:microsoft.com/office/officeart/2018/5/layout/IconLeafLabelList"/>
    <dgm:cxn modelId="{404A9BB4-EEC9-4875-8FBB-BE5F0BBB3BEB}" type="presParOf" srcId="{E49E6386-1592-46AD-9CC9-8EFD32714685}" destId="{90194842-5E25-47EF-9233-B09564573EBF}" srcOrd="0" destOrd="0" presId="urn:microsoft.com/office/officeart/2018/5/layout/IconLeafLabelList"/>
    <dgm:cxn modelId="{5D6B7573-3E18-42A3-B8CF-FB3C66AB9BE8}" type="presParOf" srcId="{E49E6386-1592-46AD-9CC9-8EFD32714685}" destId="{EFDEF872-7452-4A4D-8ECB-F2FD625FC893}" srcOrd="1" destOrd="0" presId="urn:microsoft.com/office/officeart/2018/5/layout/IconLeafLabelList"/>
    <dgm:cxn modelId="{133E244C-5E38-4E88-936D-C00E192A183B}" type="presParOf" srcId="{E49E6386-1592-46AD-9CC9-8EFD32714685}" destId="{62DCC178-978B-450E-9142-CB679A37660C}" srcOrd="2" destOrd="0" presId="urn:microsoft.com/office/officeart/2018/5/layout/IconLeafLabelList"/>
    <dgm:cxn modelId="{9E17415C-4371-4C68-8A00-7A14F917F2F1}" type="presParOf" srcId="{E49E6386-1592-46AD-9CC9-8EFD32714685}" destId="{0DF83F06-F3A7-4369-9310-2A3BEA3B7EDD}" srcOrd="3" destOrd="0" presId="urn:microsoft.com/office/officeart/2018/5/layout/IconLeafLabelList"/>
    <dgm:cxn modelId="{6A9AFA1A-8B7A-4F58-8FBF-B0324EB4F4C6}" type="presParOf" srcId="{A7AE14D6-6FDD-4A21-872A-D41CD58462C1}" destId="{658C0EF8-BA03-4B6E-AEAD-E1BE2A4FB99C}" srcOrd="3" destOrd="0" presId="urn:microsoft.com/office/officeart/2018/5/layout/IconLeafLabelList"/>
    <dgm:cxn modelId="{20E2FFFD-158A-4893-9C49-96E4A0906B5A}" type="presParOf" srcId="{A7AE14D6-6FDD-4A21-872A-D41CD58462C1}" destId="{7757FE7C-7B61-4DAD-B3F3-27AF20476889}" srcOrd="4" destOrd="0" presId="urn:microsoft.com/office/officeart/2018/5/layout/IconLeafLabelList"/>
    <dgm:cxn modelId="{25526851-A4D8-4C74-A6F7-DE880BED4F57}" type="presParOf" srcId="{7757FE7C-7B61-4DAD-B3F3-27AF20476889}" destId="{DB2727F3-EFFF-4EFB-9665-2574F5910EB7}" srcOrd="0" destOrd="0" presId="urn:microsoft.com/office/officeart/2018/5/layout/IconLeafLabelList"/>
    <dgm:cxn modelId="{F7E07588-95F6-4F17-9E8F-EDCE783B72F9}" type="presParOf" srcId="{7757FE7C-7B61-4DAD-B3F3-27AF20476889}" destId="{32EABCC7-F8DE-45F3-94BD-3D118BD934C6}" srcOrd="1" destOrd="0" presId="urn:microsoft.com/office/officeart/2018/5/layout/IconLeafLabelList"/>
    <dgm:cxn modelId="{E8C007D9-B815-4D69-84E0-A26704A2AC82}" type="presParOf" srcId="{7757FE7C-7B61-4DAD-B3F3-27AF20476889}" destId="{D02437CC-FFFC-4377-88F3-EDF53809F047}" srcOrd="2" destOrd="0" presId="urn:microsoft.com/office/officeart/2018/5/layout/IconLeafLabelList"/>
    <dgm:cxn modelId="{19B1CA4F-50BF-4EC5-A1D7-FFA531982B0C}" type="presParOf" srcId="{7757FE7C-7B61-4DAD-B3F3-27AF20476889}" destId="{6483ED1B-A270-4C65-B255-E68EBE21A781}" srcOrd="3" destOrd="0" presId="urn:microsoft.com/office/officeart/2018/5/layout/IconLeafLabelList"/>
    <dgm:cxn modelId="{83F6BBE8-6288-47C4-A9E4-0FBBF994B194}" type="presParOf" srcId="{A7AE14D6-6FDD-4A21-872A-D41CD58462C1}" destId="{09B442C9-FE4A-4B82-B2FF-07521840FE4D}" srcOrd="5" destOrd="0" presId="urn:microsoft.com/office/officeart/2018/5/layout/IconLeafLabelList"/>
    <dgm:cxn modelId="{84B0B9D8-9E7B-4722-B9EF-A359AB7358CD}" type="presParOf" srcId="{A7AE14D6-6FDD-4A21-872A-D41CD58462C1}" destId="{9F588BDA-DDB8-4733-BD3D-86900FEDE8F7}" srcOrd="6" destOrd="0" presId="urn:microsoft.com/office/officeart/2018/5/layout/IconLeafLabelList"/>
    <dgm:cxn modelId="{A3FD77D8-5DD5-47C8-B66C-190DCD75CC19}" type="presParOf" srcId="{9F588BDA-DDB8-4733-BD3D-86900FEDE8F7}" destId="{6953FF9A-D97B-4158-BF6F-32052EAC254A}" srcOrd="0" destOrd="0" presId="urn:microsoft.com/office/officeart/2018/5/layout/IconLeafLabelList"/>
    <dgm:cxn modelId="{D5395521-EEE1-4520-8E5E-CF3B8967C22A}" type="presParOf" srcId="{9F588BDA-DDB8-4733-BD3D-86900FEDE8F7}" destId="{9E3A37B3-4C7D-43A6-8D32-2AB2D70343ED}" srcOrd="1" destOrd="0" presId="urn:microsoft.com/office/officeart/2018/5/layout/IconLeafLabelList"/>
    <dgm:cxn modelId="{6B3D7655-C672-406D-AB29-EECBF2F9F55C}" type="presParOf" srcId="{9F588BDA-DDB8-4733-BD3D-86900FEDE8F7}" destId="{9ADAB811-6FED-4E23-B706-53AE19E5DB74}" srcOrd="2" destOrd="0" presId="urn:microsoft.com/office/officeart/2018/5/layout/IconLeafLabelList"/>
    <dgm:cxn modelId="{CEFB279B-98F3-49BC-8DC0-E3E1829EE314}" type="presParOf" srcId="{9F588BDA-DDB8-4733-BD3D-86900FEDE8F7}" destId="{1586B6F8-CFB9-45D0-93AF-54B11737AB5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427B1-50D3-498E-A9FD-5CF3EC2705D5}">
      <dsp:nvSpPr>
        <dsp:cNvPr id="0" name=""/>
        <dsp:cNvSpPr/>
      </dsp:nvSpPr>
      <dsp:spPr>
        <a:xfrm>
          <a:off x="0" y="203135"/>
          <a:ext cx="9872663" cy="302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01E66F-3D95-4768-A32C-4D2019E9BEA2}">
      <dsp:nvSpPr>
        <dsp:cNvPr id="0" name=""/>
        <dsp:cNvSpPr/>
      </dsp:nvSpPr>
      <dsp:spPr>
        <a:xfrm>
          <a:off x="493633" y="26015"/>
          <a:ext cx="6910864" cy="3542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14" tIns="0" rIns="261214" bIns="0" numCol="1" spcCol="1270" anchor="ctr" anchorCtr="0">
          <a:noAutofit/>
        </a:bodyPr>
        <a:lstStyle/>
        <a:p>
          <a:pPr marL="0" lvl="0" indent="0" algn="l" defTabSz="533400">
            <a:lnSpc>
              <a:spcPct val="90000"/>
            </a:lnSpc>
            <a:spcBef>
              <a:spcPct val="0"/>
            </a:spcBef>
            <a:spcAft>
              <a:spcPct val="35000"/>
            </a:spcAft>
            <a:buNone/>
          </a:pPr>
          <a:r>
            <a:rPr lang="en-US" sz="1200" kern="1200"/>
            <a:t>iPhone</a:t>
          </a:r>
        </a:p>
      </dsp:txBody>
      <dsp:txXfrm>
        <a:off x="510926" y="43308"/>
        <a:ext cx="6876278" cy="319654"/>
      </dsp:txXfrm>
    </dsp:sp>
    <dsp:sp modelId="{39CF55C8-8174-4353-94ED-26706C2CF219}">
      <dsp:nvSpPr>
        <dsp:cNvPr id="0" name=""/>
        <dsp:cNvSpPr/>
      </dsp:nvSpPr>
      <dsp:spPr>
        <a:xfrm>
          <a:off x="0" y="747455"/>
          <a:ext cx="9872663" cy="3024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E07D27-DF9C-407D-988F-C9FFB9B42EAA}">
      <dsp:nvSpPr>
        <dsp:cNvPr id="0" name=""/>
        <dsp:cNvSpPr/>
      </dsp:nvSpPr>
      <dsp:spPr>
        <a:xfrm>
          <a:off x="493633" y="570335"/>
          <a:ext cx="6910864" cy="3542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14" tIns="0" rIns="261214" bIns="0" numCol="1" spcCol="1270" anchor="ctr" anchorCtr="0">
          <a:noAutofit/>
        </a:bodyPr>
        <a:lstStyle/>
        <a:p>
          <a:pPr marL="0" lvl="0" indent="0" algn="l" defTabSz="533400">
            <a:lnSpc>
              <a:spcPct val="90000"/>
            </a:lnSpc>
            <a:spcBef>
              <a:spcPct val="0"/>
            </a:spcBef>
            <a:spcAft>
              <a:spcPct val="35000"/>
            </a:spcAft>
            <a:buNone/>
          </a:pPr>
          <a:r>
            <a:rPr lang="en-US" sz="1200" kern="1200"/>
            <a:t>Definitions</a:t>
          </a:r>
        </a:p>
      </dsp:txBody>
      <dsp:txXfrm>
        <a:off x="510926" y="587628"/>
        <a:ext cx="6876278" cy="319654"/>
      </dsp:txXfrm>
    </dsp:sp>
    <dsp:sp modelId="{19BD9CDF-6577-4F9C-AE86-7186BEA0D1D4}">
      <dsp:nvSpPr>
        <dsp:cNvPr id="0" name=""/>
        <dsp:cNvSpPr/>
      </dsp:nvSpPr>
      <dsp:spPr>
        <a:xfrm>
          <a:off x="0" y="1291775"/>
          <a:ext cx="9872663" cy="30240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D0D349-E1E2-4FC0-B33A-F52EAEDFAF15}">
      <dsp:nvSpPr>
        <dsp:cNvPr id="0" name=""/>
        <dsp:cNvSpPr/>
      </dsp:nvSpPr>
      <dsp:spPr>
        <a:xfrm>
          <a:off x="493633" y="1114655"/>
          <a:ext cx="6910864" cy="35424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14" tIns="0" rIns="261214" bIns="0" numCol="1" spcCol="1270" anchor="ctr" anchorCtr="0">
          <a:noAutofit/>
        </a:bodyPr>
        <a:lstStyle/>
        <a:p>
          <a:pPr marL="0" lvl="0" indent="0" algn="l" defTabSz="533400">
            <a:lnSpc>
              <a:spcPct val="90000"/>
            </a:lnSpc>
            <a:spcBef>
              <a:spcPct val="0"/>
            </a:spcBef>
            <a:spcAft>
              <a:spcPct val="35000"/>
            </a:spcAft>
            <a:buNone/>
          </a:pPr>
          <a:r>
            <a:rPr lang="en-US" sz="1200" kern="1200"/>
            <a:t>Capabilities</a:t>
          </a:r>
        </a:p>
      </dsp:txBody>
      <dsp:txXfrm>
        <a:off x="510926" y="1131948"/>
        <a:ext cx="6876278" cy="319654"/>
      </dsp:txXfrm>
    </dsp:sp>
    <dsp:sp modelId="{788678FC-A465-4D2A-AB9E-ED7175692025}">
      <dsp:nvSpPr>
        <dsp:cNvPr id="0" name=""/>
        <dsp:cNvSpPr/>
      </dsp:nvSpPr>
      <dsp:spPr>
        <a:xfrm>
          <a:off x="0" y="1836094"/>
          <a:ext cx="9872663" cy="3024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B9AAF7-EAC1-4C77-B8C4-264E6ADAE163}">
      <dsp:nvSpPr>
        <dsp:cNvPr id="0" name=""/>
        <dsp:cNvSpPr/>
      </dsp:nvSpPr>
      <dsp:spPr>
        <a:xfrm>
          <a:off x="493633" y="1658975"/>
          <a:ext cx="6910864" cy="3542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14" tIns="0" rIns="261214" bIns="0" numCol="1" spcCol="1270" anchor="ctr" anchorCtr="0">
          <a:noAutofit/>
        </a:bodyPr>
        <a:lstStyle/>
        <a:p>
          <a:pPr marL="0" lvl="0" indent="0" algn="l" defTabSz="533400">
            <a:lnSpc>
              <a:spcPct val="90000"/>
            </a:lnSpc>
            <a:spcBef>
              <a:spcPct val="0"/>
            </a:spcBef>
            <a:spcAft>
              <a:spcPct val="35000"/>
            </a:spcAft>
            <a:buNone/>
          </a:pPr>
          <a:r>
            <a:rPr lang="en-US" sz="1200" kern="1200" dirty="0"/>
            <a:t>Biggest</a:t>
          </a:r>
          <a:r>
            <a:rPr lang="en-US" sz="1200" kern="1200" baseline="0" dirty="0"/>
            <a:t> Problems</a:t>
          </a:r>
          <a:endParaRPr lang="en-US" sz="1200" kern="1200" dirty="0"/>
        </a:p>
      </dsp:txBody>
      <dsp:txXfrm>
        <a:off x="510926" y="1676268"/>
        <a:ext cx="6876278" cy="319654"/>
      </dsp:txXfrm>
    </dsp:sp>
    <dsp:sp modelId="{F570AE6F-4B0D-4267-8149-AF2AA89BE819}">
      <dsp:nvSpPr>
        <dsp:cNvPr id="0" name=""/>
        <dsp:cNvSpPr/>
      </dsp:nvSpPr>
      <dsp:spPr>
        <a:xfrm>
          <a:off x="0" y="2380414"/>
          <a:ext cx="9872663" cy="3024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478657-93EF-433E-852E-B6F5B60CECA8}">
      <dsp:nvSpPr>
        <dsp:cNvPr id="0" name=""/>
        <dsp:cNvSpPr/>
      </dsp:nvSpPr>
      <dsp:spPr>
        <a:xfrm>
          <a:off x="493633" y="2203294"/>
          <a:ext cx="6910864" cy="35424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14" tIns="0" rIns="261214" bIns="0" numCol="1" spcCol="1270" anchor="ctr" anchorCtr="0">
          <a:noAutofit/>
        </a:bodyPr>
        <a:lstStyle/>
        <a:p>
          <a:pPr marL="0" lvl="0" indent="0" algn="l" defTabSz="533400">
            <a:lnSpc>
              <a:spcPct val="90000"/>
            </a:lnSpc>
            <a:spcBef>
              <a:spcPct val="0"/>
            </a:spcBef>
            <a:spcAft>
              <a:spcPct val="35000"/>
            </a:spcAft>
            <a:buNone/>
          </a:pPr>
          <a:r>
            <a:rPr lang="en-US" sz="1200" kern="1200" dirty="0"/>
            <a:t>What</a:t>
          </a:r>
          <a:r>
            <a:rPr lang="en-US" sz="1200" kern="1200" baseline="0" dirty="0"/>
            <a:t> This Means</a:t>
          </a:r>
          <a:endParaRPr lang="en-US" sz="1200" kern="1200" dirty="0"/>
        </a:p>
      </dsp:txBody>
      <dsp:txXfrm>
        <a:off x="510926" y="2220587"/>
        <a:ext cx="6876278" cy="319654"/>
      </dsp:txXfrm>
    </dsp:sp>
    <dsp:sp modelId="{E82B76A9-3360-4347-B889-6F96D5A6A957}">
      <dsp:nvSpPr>
        <dsp:cNvPr id="0" name=""/>
        <dsp:cNvSpPr/>
      </dsp:nvSpPr>
      <dsp:spPr>
        <a:xfrm>
          <a:off x="0" y="2924734"/>
          <a:ext cx="9872663" cy="302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48EC08-03E8-491C-874D-A1864BB02B11}">
      <dsp:nvSpPr>
        <dsp:cNvPr id="0" name=""/>
        <dsp:cNvSpPr/>
      </dsp:nvSpPr>
      <dsp:spPr>
        <a:xfrm>
          <a:off x="493633" y="2747614"/>
          <a:ext cx="6910864" cy="3542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14" tIns="0" rIns="261214" bIns="0" numCol="1" spcCol="1270" anchor="ctr" anchorCtr="0">
          <a:noAutofit/>
        </a:bodyPr>
        <a:lstStyle/>
        <a:p>
          <a:pPr marL="0" lvl="0" indent="0" algn="l" defTabSz="533400">
            <a:lnSpc>
              <a:spcPct val="90000"/>
            </a:lnSpc>
            <a:spcBef>
              <a:spcPct val="0"/>
            </a:spcBef>
            <a:spcAft>
              <a:spcPct val="35000"/>
            </a:spcAft>
            <a:buNone/>
          </a:pPr>
          <a:r>
            <a:rPr lang="en-US" sz="1200" kern="1200" dirty="0"/>
            <a:t>My Questions/Concerns</a:t>
          </a:r>
        </a:p>
      </dsp:txBody>
      <dsp:txXfrm>
        <a:off x="510926" y="2764907"/>
        <a:ext cx="6876278" cy="319654"/>
      </dsp:txXfrm>
    </dsp:sp>
    <dsp:sp modelId="{C1047929-5380-4F6D-9AD7-276C03B305AB}">
      <dsp:nvSpPr>
        <dsp:cNvPr id="0" name=""/>
        <dsp:cNvSpPr/>
      </dsp:nvSpPr>
      <dsp:spPr>
        <a:xfrm>
          <a:off x="0" y="3469055"/>
          <a:ext cx="9872663" cy="3024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AF4617-0614-4164-B2B4-CA9B50B57B88}">
      <dsp:nvSpPr>
        <dsp:cNvPr id="0" name=""/>
        <dsp:cNvSpPr/>
      </dsp:nvSpPr>
      <dsp:spPr>
        <a:xfrm>
          <a:off x="493633" y="3291934"/>
          <a:ext cx="6910864" cy="3542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14" tIns="0" rIns="261214" bIns="0" numCol="1" spcCol="1270" anchor="ctr" anchorCtr="0">
          <a:noAutofit/>
        </a:bodyPr>
        <a:lstStyle/>
        <a:p>
          <a:pPr marL="0" lvl="0" indent="0" algn="l" defTabSz="533400">
            <a:lnSpc>
              <a:spcPct val="90000"/>
            </a:lnSpc>
            <a:spcBef>
              <a:spcPct val="0"/>
            </a:spcBef>
            <a:spcAft>
              <a:spcPct val="35000"/>
            </a:spcAft>
            <a:buNone/>
          </a:pPr>
          <a:r>
            <a:rPr lang="en-US" sz="1200" kern="1200" dirty="0"/>
            <a:t>Topics For Next Week</a:t>
          </a:r>
        </a:p>
      </dsp:txBody>
      <dsp:txXfrm>
        <a:off x="510926" y="3309227"/>
        <a:ext cx="6876278"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188E9-B1EC-47D5-927B-45ADBA0FBDD0}">
      <dsp:nvSpPr>
        <dsp:cNvPr id="0" name=""/>
        <dsp:cNvSpPr/>
      </dsp:nvSpPr>
      <dsp:spPr>
        <a:xfrm>
          <a:off x="266467" y="1238792"/>
          <a:ext cx="832078" cy="832078"/>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3A0F7-B2DF-439C-8526-5DA877BB20B9}">
      <dsp:nvSpPr>
        <dsp:cNvPr id="0" name=""/>
        <dsp:cNvSpPr/>
      </dsp:nvSpPr>
      <dsp:spPr>
        <a:xfrm>
          <a:off x="443795" y="1416120"/>
          <a:ext cx="477421" cy="477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205303-05B2-4EDA-A2F6-39A887295F47}">
      <dsp:nvSpPr>
        <dsp:cNvPr id="0" name=""/>
        <dsp:cNvSpPr/>
      </dsp:nvSpPr>
      <dsp:spPr>
        <a:xfrm>
          <a:off x="475" y="2330042"/>
          <a:ext cx="1364062" cy="1700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 has a small form factor such that it can easily be carried by a single individual</a:t>
          </a:r>
        </a:p>
      </dsp:txBody>
      <dsp:txXfrm>
        <a:off x="475" y="2330042"/>
        <a:ext cx="1364062" cy="1700815"/>
      </dsp:txXfrm>
    </dsp:sp>
    <dsp:sp modelId="{90194842-5E25-47EF-9233-B09564573EBF}">
      <dsp:nvSpPr>
        <dsp:cNvPr id="0" name=""/>
        <dsp:cNvSpPr/>
      </dsp:nvSpPr>
      <dsp:spPr>
        <a:xfrm>
          <a:off x="1869240" y="1238792"/>
          <a:ext cx="832078" cy="832078"/>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DEF872-7452-4A4D-8ECB-F2FD625FC893}">
      <dsp:nvSpPr>
        <dsp:cNvPr id="0" name=""/>
        <dsp:cNvSpPr/>
      </dsp:nvSpPr>
      <dsp:spPr>
        <a:xfrm>
          <a:off x="2046568" y="1416120"/>
          <a:ext cx="477421" cy="477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83F06-F3A7-4369-9310-2A3BEA3B7EDD}">
      <dsp:nvSpPr>
        <dsp:cNvPr id="0" name=""/>
        <dsp:cNvSpPr/>
      </dsp:nvSpPr>
      <dsp:spPr>
        <a:xfrm>
          <a:off x="1603248" y="2330042"/>
          <a:ext cx="1364062" cy="1700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(ii) is designed to operate without a physical connection (e.g., wirelessly transmit or receive information)</a:t>
          </a:r>
        </a:p>
      </dsp:txBody>
      <dsp:txXfrm>
        <a:off x="1603248" y="2330042"/>
        <a:ext cx="1364062" cy="1700815"/>
      </dsp:txXfrm>
    </dsp:sp>
    <dsp:sp modelId="{DB2727F3-EFFF-4EFB-9665-2574F5910EB7}">
      <dsp:nvSpPr>
        <dsp:cNvPr id="0" name=""/>
        <dsp:cNvSpPr/>
      </dsp:nvSpPr>
      <dsp:spPr>
        <a:xfrm>
          <a:off x="3472014" y="1238792"/>
          <a:ext cx="832078" cy="832078"/>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ABCC7-F8DE-45F3-94BD-3D118BD934C6}">
      <dsp:nvSpPr>
        <dsp:cNvPr id="0" name=""/>
        <dsp:cNvSpPr/>
      </dsp:nvSpPr>
      <dsp:spPr>
        <a:xfrm>
          <a:off x="3649342" y="1416120"/>
          <a:ext cx="477421" cy="477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83ED1B-A270-4C65-B255-E68EBE21A781}">
      <dsp:nvSpPr>
        <dsp:cNvPr id="0" name=""/>
        <dsp:cNvSpPr/>
      </dsp:nvSpPr>
      <dsp:spPr>
        <a:xfrm>
          <a:off x="3206021" y="2330042"/>
          <a:ext cx="1364062" cy="1700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(iii) possesses local, non-removable or removable data storage</a:t>
          </a:r>
        </a:p>
      </dsp:txBody>
      <dsp:txXfrm>
        <a:off x="3206021" y="2330042"/>
        <a:ext cx="1364062" cy="1700815"/>
      </dsp:txXfrm>
    </dsp:sp>
    <dsp:sp modelId="{6953FF9A-D97B-4158-BF6F-32052EAC254A}">
      <dsp:nvSpPr>
        <dsp:cNvPr id="0" name=""/>
        <dsp:cNvSpPr/>
      </dsp:nvSpPr>
      <dsp:spPr>
        <a:xfrm>
          <a:off x="5074787" y="1238792"/>
          <a:ext cx="832078" cy="832078"/>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3A37B3-4C7D-43A6-8D32-2AB2D70343ED}">
      <dsp:nvSpPr>
        <dsp:cNvPr id="0" name=""/>
        <dsp:cNvSpPr/>
      </dsp:nvSpPr>
      <dsp:spPr>
        <a:xfrm>
          <a:off x="5252115" y="1416120"/>
          <a:ext cx="477421" cy="4774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86B6F8-CFB9-45D0-93AF-54B11737AB57}">
      <dsp:nvSpPr>
        <dsp:cNvPr id="0" name=""/>
        <dsp:cNvSpPr/>
      </dsp:nvSpPr>
      <dsp:spPr>
        <a:xfrm>
          <a:off x="4808795" y="2330042"/>
          <a:ext cx="1364062" cy="1700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(iv) includes a self-contained power source. Mobile devices may also include voice communication capabilities, on-board sensors that allow the devices to capture information, and/or built-in features for synchronizing local data with remote locations</a:t>
          </a:r>
        </a:p>
      </dsp:txBody>
      <dsp:txXfrm>
        <a:off x="4808795" y="2330042"/>
        <a:ext cx="1364062" cy="170081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4B4E0-D8FB-46D4-9E9D-F5A669586F47}"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E9E49-C419-406B-ABB4-ECA7A984A98B}" type="slidenum">
              <a:rPr lang="en-US" smtClean="0"/>
              <a:t>‹#›</a:t>
            </a:fld>
            <a:endParaRPr lang="en-US"/>
          </a:p>
        </p:txBody>
      </p:sp>
    </p:spTree>
    <p:extLst>
      <p:ext uri="{BB962C8B-B14F-4D97-AF65-F5344CB8AC3E}">
        <p14:creationId xmlns:p14="http://schemas.microsoft.com/office/powerpoint/2010/main" val="312005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in today’s presentation I will be going over the iPhone’s capabilities when it comes to protecting CUI in a BYOD (Bring Your Own Device) workplace.</a:t>
            </a:r>
          </a:p>
        </p:txBody>
      </p:sp>
      <p:sp>
        <p:nvSpPr>
          <p:cNvPr id="4" name="Slide Number Placeholder 3"/>
          <p:cNvSpPr>
            <a:spLocks noGrp="1"/>
          </p:cNvSpPr>
          <p:nvPr>
            <p:ph type="sldNum" sz="quarter" idx="5"/>
          </p:nvPr>
        </p:nvSpPr>
        <p:spPr/>
        <p:txBody>
          <a:bodyPr/>
          <a:lstStyle/>
          <a:p>
            <a:fld id="{DF0E9E49-C419-406B-ABB4-ECA7A984A98B}" type="slidenum">
              <a:rPr lang="en-US" smtClean="0"/>
              <a:t>1</a:t>
            </a:fld>
            <a:endParaRPr lang="en-US"/>
          </a:p>
        </p:txBody>
      </p:sp>
    </p:spTree>
    <p:extLst>
      <p:ext uri="{BB962C8B-B14F-4D97-AF65-F5344CB8AC3E}">
        <p14:creationId xmlns:p14="http://schemas.microsoft.com/office/powerpoint/2010/main" val="1867901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my most major concerns for a BYOD network is that employees are essentially their own network IT security admins. If employees do not have the skills to maintain a secure device this puts the workplace in danger to data breaches. Moreover, even if an employee is skilled enough, it will take quite a long time to read through lengthy NIST publications to find the security controls to implement manually. Maybe there is a simple and easy solution, perhaps it pertains to using a different platform for a BYOD network?</a:t>
            </a:r>
          </a:p>
        </p:txBody>
      </p:sp>
      <p:sp>
        <p:nvSpPr>
          <p:cNvPr id="4" name="Slide Number Placeholder 3"/>
          <p:cNvSpPr>
            <a:spLocks noGrp="1"/>
          </p:cNvSpPr>
          <p:nvPr>
            <p:ph type="sldNum" sz="quarter" idx="5"/>
          </p:nvPr>
        </p:nvSpPr>
        <p:spPr/>
        <p:txBody>
          <a:bodyPr/>
          <a:lstStyle/>
          <a:p>
            <a:fld id="{DF0E9E49-C419-406B-ABB4-ECA7A984A98B}" type="slidenum">
              <a:rPr lang="en-US" smtClean="0"/>
              <a:t>10</a:t>
            </a:fld>
            <a:endParaRPr lang="en-US"/>
          </a:p>
        </p:txBody>
      </p:sp>
    </p:spTree>
    <p:extLst>
      <p:ext uri="{BB962C8B-B14F-4D97-AF65-F5344CB8AC3E}">
        <p14:creationId xmlns:p14="http://schemas.microsoft.com/office/powerpoint/2010/main" val="2076648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next week, I will be focusing on exploring Apple’s security vs Android’s security. I want to find which is the best platform to use for a BYOD network. Perhaps Android phones/devices are better for DoD contractors while Apple’s devices are better for regular companies' employees? I also lastly want to delve into whether these technologies can scale or if they are too much of a security risk.</a:t>
            </a:r>
          </a:p>
        </p:txBody>
      </p:sp>
      <p:sp>
        <p:nvSpPr>
          <p:cNvPr id="4" name="Slide Number Placeholder 3"/>
          <p:cNvSpPr>
            <a:spLocks noGrp="1"/>
          </p:cNvSpPr>
          <p:nvPr>
            <p:ph type="sldNum" sz="quarter" idx="5"/>
          </p:nvPr>
        </p:nvSpPr>
        <p:spPr/>
        <p:txBody>
          <a:bodyPr/>
          <a:lstStyle/>
          <a:p>
            <a:fld id="{DF0E9E49-C419-406B-ABB4-ECA7A984A98B}" type="slidenum">
              <a:rPr lang="en-US" smtClean="0"/>
              <a:t>11</a:t>
            </a:fld>
            <a:endParaRPr lang="en-US"/>
          </a:p>
        </p:txBody>
      </p:sp>
    </p:spTree>
    <p:extLst>
      <p:ext uri="{BB962C8B-B14F-4D97-AF65-F5344CB8AC3E}">
        <p14:creationId xmlns:p14="http://schemas.microsoft.com/office/powerpoint/2010/main" val="398093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ahoma" panose="020B0604030504040204" pitchFamily="34" charset="0"/>
                <a:ea typeface="Tahoma" panose="020B0604030504040204" pitchFamily="34" charset="0"/>
                <a:cs typeface="Tahoma" panose="020B0604030504040204" pitchFamily="34" charset="0"/>
              </a:rPr>
              <a:t>For the agenda today I will be addressing the iPhone, the definition I will be using for describing an iPhone, the protective CUI capabilities of the iPhone and whether they work by default or must be enabled, and lastly my questions/concerns.</a:t>
            </a:r>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1967652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reasons employees use iPhones in a BYOD workplace is because they are mobile computing platforms. This means that they have an array of features that make them as powerful as a laptop or Desktop. For instance, we can talk, message, answer emails, store data, and virtually accomplish anything as if we are using a laptop or Desktop. This means that iPhones are a threat to National Security if they are not protected. </a:t>
            </a:r>
          </a:p>
        </p:txBody>
      </p:sp>
      <p:sp>
        <p:nvSpPr>
          <p:cNvPr id="4" name="Slide Number Placeholder 3"/>
          <p:cNvSpPr>
            <a:spLocks noGrp="1"/>
          </p:cNvSpPr>
          <p:nvPr>
            <p:ph type="sldNum" sz="quarter" idx="5"/>
          </p:nvPr>
        </p:nvSpPr>
        <p:spPr/>
        <p:txBody>
          <a:bodyPr/>
          <a:lstStyle/>
          <a:p>
            <a:fld id="{DF0E9E49-C419-406B-ABB4-ECA7A984A98B}" type="slidenum">
              <a:rPr lang="en-US" smtClean="0"/>
              <a:t>3</a:t>
            </a:fld>
            <a:endParaRPr lang="en-US"/>
          </a:p>
        </p:txBody>
      </p:sp>
    </p:spTree>
    <p:extLst>
      <p:ext uri="{BB962C8B-B14F-4D97-AF65-F5344CB8AC3E}">
        <p14:creationId xmlns:p14="http://schemas.microsoft.com/office/powerpoint/2010/main" val="3372245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 refer to an iPhone, there are some properties that make it useful in a BYOD workplace. An iPhone is a small form factor device that can be carried by a single individual. iPhones can operate wirelessly transmitting and receiving information. iPhones can also possess local or removable data storage. Lastly, iPhones can power themselves from a lithium battery, capture information through sensors and even communicate with others through a cellular signal. Of course, this means protecting iPhones in the workplace is just as important as a regular computer.</a:t>
            </a:r>
          </a:p>
        </p:txBody>
      </p:sp>
      <p:sp>
        <p:nvSpPr>
          <p:cNvPr id="4" name="Slide Number Placeholder 3"/>
          <p:cNvSpPr>
            <a:spLocks noGrp="1"/>
          </p:cNvSpPr>
          <p:nvPr>
            <p:ph type="sldNum" sz="quarter" idx="5"/>
          </p:nvPr>
        </p:nvSpPr>
        <p:spPr/>
        <p:txBody>
          <a:bodyPr/>
          <a:lstStyle/>
          <a:p>
            <a:fld id="{DF0E9E49-C419-406B-ABB4-ECA7A984A98B}" type="slidenum">
              <a:rPr lang="en-US" smtClean="0"/>
              <a:t>4</a:t>
            </a:fld>
            <a:endParaRPr lang="en-US"/>
          </a:p>
        </p:txBody>
      </p:sp>
    </p:spTree>
    <p:extLst>
      <p:ext uri="{BB962C8B-B14F-4D97-AF65-F5344CB8AC3E}">
        <p14:creationId xmlns:p14="http://schemas.microsoft.com/office/powerpoint/2010/main" val="181327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Apple has worked with DISA (Defense Information Systems Agency) in designing their iPhones with security in mind. Apple and DISA specifically have created a myriad of security tables which outline each of the security controls that are enabled by default or can be disabled. For instance, in the image to the far left, you can see that there is an option to force encrypt backups so that if an attacker manages to steal a backup, they won’t be able to decrypt the data inside. Encrypting the iPhone’s storage is enabled by default. Apple makes sure that they cover their entire attack-vector base by employing security controls across their hardware, software, operating system and even the services that run on an iPhone. The main point is that Apple has collaborated with DISA to implement SP 800-179 NIST rules which is a comprehensive list of security controls to protect consumers and government agencies alike using their phones.</a:t>
            </a:r>
          </a:p>
        </p:txBody>
      </p:sp>
      <p:sp>
        <p:nvSpPr>
          <p:cNvPr id="4" name="Slide Number Placeholder 3"/>
          <p:cNvSpPr>
            <a:spLocks noGrp="1"/>
          </p:cNvSpPr>
          <p:nvPr>
            <p:ph type="sldNum" sz="quarter" idx="5"/>
          </p:nvPr>
        </p:nvSpPr>
        <p:spPr/>
        <p:txBody>
          <a:bodyPr/>
          <a:lstStyle/>
          <a:p>
            <a:fld id="{DF0E9E49-C419-406B-ABB4-ECA7A984A98B}" type="slidenum">
              <a:rPr lang="en-US" smtClean="0"/>
              <a:t>5</a:t>
            </a:fld>
            <a:endParaRPr lang="en-US"/>
          </a:p>
        </p:txBody>
      </p:sp>
    </p:spTree>
    <p:extLst>
      <p:ext uri="{BB962C8B-B14F-4D97-AF65-F5344CB8AC3E}">
        <p14:creationId xmlns:p14="http://schemas.microsoft.com/office/powerpoint/2010/main" val="3921036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just because Apple includes a myriad of rules does not mean that they have covered every area. Primarily, Apple keeps their OS (IOS) secret. Therefore, security software is extremely hard to install and implement because companies/developers can’t create tools unless given special permission. This is the reason that there aren’t any antivirus on iPhones. This means that in the big picture, if a network at a company is not protected, attack vectors such as MITM attacks, SSL downgrade attacks and even phishing can compromise the iPhone and potentially steal CUI. The unfortunate part is that by Apple making their IOS very limited to developers, it can create unneeded security holes. If Apple would let developers install let's say Norton antivirus on an iPhone, the packet intercepting abilities of the antivirus would defeat any MITM attack or SSL downgrade attack.</a:t>
            </a:r>
          </a:p>
        </p:txBody>
      </p:sp>
      <p:sp>
        <p:nvSpPr>
          <p:cNvPr id="4" name="Slide Number Placeholder 3"/>
          <p:cNvSpPr>
            <a:spLocks noGrp="1"/>
          </p:cNvSpPr>
          <p:nvPr>
            <p:ph type="sldNum" sz="quarter" idx="5"/>
          </p:nvPr>
        </p:nvSpPr>
        <p:spPr/>
        <p:txBody>
          <a:bodyPr/>
          <a:lstStyle/>
          <a:p>
            <a:fld id="{DF0E9E49-C419-406B-ABB4-ECA7A984A98B}" type="slidenum">
              <a:rPr lang="en-US" smtClean="0"/>
              <a:t>6</a:t>
            </a:fld>
            <a:endParaRPr lang="en-US"/>
          </a:p>
        </p:txBody>
      </p:sp>
    </p:spTree>
    <p:extLst>
      <p:ext uri="{BB962C8B-B14F-4D97-AF65-F5344CB8AC3E}">
        <p14:creationId xmlns:p14="http://schemas.microsoft.com/office/powerpoint/2010/main" val="154606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digging even deeper into publications, I came across a guide that was published by NIST itself. This publication goes into detail explaining how to setup services such as Microsoft 365 securely by checking whether a device is on a compliance list. The downside is that since a user has to install the app, the setup and functionality is not automatic. A user will definitely need to study lengthy publications in order to setup more advanced controls by NIST. This approach is hybrid meaning that is uses the cloud, a network security infrastructure and proxies in other words a VPN (Virtual Private Network). So, while NIST has published extensively labeled material, it would likely be a challenge for an employee that doesn’t have an IT background. Unfortunately, this means that employees managing their own BYOD will have grave misconfiguration errors.</a:t>
            </a:r>
          </a:p>
        </p:txBody>
      </p:sp>
      <p:sp>
        <p:nvSpPr>
          <p:cNvPr id="4" name="Slide Number Placeholder 3"/>
          <p:cNvSpPr>
            <a:spLocks noGrp="1"/>
          </p:cNvSpPr>
          <p:nvPr>
            <p:ph type="sldNum" sz="quarter" idx="5"/>
          </p:nvPr>
        </p:nvSpPr>
        <p:spPr/>
        <p:txBody>
          <a:bodyPr/>
          <a:lstStyle/>
          <a:p>
            <a:fld id="{DF0E9E49-C419-406B-ABB4-ECA7A984A98B}" type="slidenum">
              <a:rPr lang="en-US" smtClean="0"/>
              <a:t>7</a:t>
            </a:fld>
            <a:endParaRPr lang="en-US"/>
          </a:p>
        </p:txBody>
      </p:sp>
    </p:spTree>
    <p:extLst>
      <p:ext uri="{BB962C8B-B14F-4D97-AF65-F5344CB8AC3E}">
        <p14:creationId xmlns:p14="http://schemas.microsoft.com/office/powerpoint/2010/main" val="253184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what does all of this mean? Well, by default the iPhone is secure enough to be used in a BYOD workplace. Apple has made sure to secure the device for normal users, but for those who need even more security such as a pre-approved government Office 365 installation, you will need to configure this through NIST security publications. Also, if there is an already compromised network or the network in which the device sits is not configured correctly, there are still the possibility for CUI breaches. However, it can be assured that the integrity of an iPhone will remain supreme because device encryption is turned on automatically.</a:t>
            </a:r>
          </a:p>
        </p:txBody>
      </p:sp>
      <p:sp>
        <p:nvSpPr>
          <p:cNvPr id="4" name="Slide Number Placeholder 3"/>
          <p:cNvSpPr>
            <a:spLocks noGrp="1"/>
          </p:cNvSpPr>
          <p:nvPr>
            <p:ph type="sldNum" sz="quarter" idx="5"/>
          </p:nvPr>
        </p:nvSpPr>
        <p:spPr/>
        <p:txBody>
          <a:bodyPr/>
          <a:lstStyle/>
          <a:p>
            <a:fld id="{DF0E9E49-C419-406B-ABB4-ECA7A984A98B}" type="slidenum">
              <a:rPr lang="en-US" smtClean="0"/>
              <a:t>8</a:t>
            </a:fld>
            <a:endParaRPr lang="en-US"/>
          </a:p>
        </p:txBody>
      </p:sp>
    </p:spTree>
    <p:extLst>
      <p:ext uri="{BB962C8B-B14F-4D97-AF65-F5344CB8AC3E}">
        <p14:creationId xmlns:p14="http://schemas.microsoft.com/office/powerpoint/2010/main" val="368487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other Apple devices such as the Chromebook or iPad or smart watch, all the security features that are in NIST SP 800-179 are implemented in these devices too. These devices share the same platform and so will share the same security. The only downside to an iPad or a smart watch is that these devices use IOS (iPhone Operating System) meaning that these devices still can’t run an antivirus. The only device that can have antivirus is the Chromebook because that runs Mac OS which is a regular computer operating system. </a:t>
            </a:r>
          </a:p>
        </p:txBody>
      </p:sp>
      <p:sp>
        <p:nvSpPr>
          <p:cNvPr id="4" name="Slide Number Placeholder 3"/>
          <p:cNvSpPr>
            <a:spLocks noGrp="1"/>
          </p:cNvSpPr>
          <p:nvPr>
            <p:ph type="sldNum" sz="quarter" idx="5"/>
          </p:nvPr>
        </p:nvSpPr>
        <p:spPr/>
        <p:txBody>
          <a:bodyPr/>
          <a:lstStyle/>
          <a:p>
            <a:fld id="{DF0E9E49-C419-406B-ABB4-ECA7A984A98B}" type="slidenum">
              <a:rPr lang="en-US" smtClean="0"/>
              <a:t>9</a:t>
            </a:fld>
            <a:endParaRPr lang="en-US"/>
          </a:p>
        </p:txBody>
      </p:sp>
    </p:spTree>
    <p:extLst>
      <p:ext uri="{BB962C8B-B14F-4D97-AF65-F5344CB8AC3E}">
        <p14:creationId xmlns:p14="http://schemas.microsoft.com/office/powerpoint/2010/main" val="2691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184DA70-C731-4C70-880D-CCD4705E623C}" type="datetime1">
              <a:rPr lang="en-US" smtClean="0"/>
              <a:t>6/14/2022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A98EE3D-8CD1-4C3F-BD1C-C98C9596463C}"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587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15876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31154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61647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917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77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6/14/2022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7187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6/14/2022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0049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6/14/2022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7913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6/14/2022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1684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6/14/2022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30235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6/14/2022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96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2D6E202-B606-4609-B914-27C9371A1F6D}" type="datetime1">
              <a:rPr lang="en-US" smtClean="0"/>
              <a:t>6/14/2022</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7765402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disa.mil/"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9.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5.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8.jp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9980" y="4206240"/>
            <a:ext cx="9966960" cy="1325880"/>
          </a:xfrm>
        </p:spPr>
        <p:txBody>
          <a:bodyPr>
            <a:normAutofit fontScale="90000"/>
          </a:bodyPr>
          <a:lstStyle/>
          <a:p>
            <a:r>
              <a:rPr lang="en-US" sz="6600" dirty="0">
                <a:latin typeface="Times New Roman" panose="02020603050405020304" pitchFamily="18" charset="0"/>
                <a:cs typeface="Times New Roman" panose="02020603050405020304" pitchFamily="18" charset="0"/>
              </a:rPr>
              <a:t>iPhone CUI Capabilities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709530" y="5598293"/>
            <a:ext cx="8767860" cy="553690"/>
          </a:xfrm>
        </p:spPr>
        <p:txBody>
          <a:bodyPr>
            <a:normAutofit/>
          </a:bodyPr>
          <a:lstStyle/>
          <a:p>
            <a:r>
              <a:rPr lang="en-US" sz="2000">
                <a:latin typeface="Times New Roman" panose="02020603050405020304" pitchFamily="18" charset="0"/>
                <a:cs typeface="Times New Roman" panose="02020603050405020304" pitchFamily="18" charset="0"/>
              </a:rPr>
              <a:t>Anthony Zatika</a:t>
            </a: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t="21381" r="1" b="21444"/>
          <a:stretch/>
        </p:blipFill>
        <p:spPr>
          <a:xfrm>
            <a:off x="243840" y="256540"/>
            <a:ext cx="11704320" cy="3764276"/>
          </a:xfrm>
          <a:prstGeom prst="rect">
            <a:avLst/>
          </a:prstGeom>
        </p:spPr>
      </p:pic>
    </p:spTree>
    <p:extLst>
      <p:ext uri="{BB962C8B-B14F-4D97-AF65-F5344CB8AC3E}">
        <p14:creationId xmlns:p14="http://schemas.microsoft.com/office/powerpoint/2010/main" val="1931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F28D9B36-75B9-4435-83E6-0A9C81A12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descr="Pen placed on top of a signature line">
            <a:extLst>
              <a:ext uri="{FF2B5EF4-FFF2-40B4-BE49-F238E27FC236}">
                <a16:creationId xmlns:a16="http://schemas.microsoft.com/office/drawing/2014/main" id="{69886CD8-7D81-78C1-584E-FC244AD7B443}"/>
              </a:ext>
            </a:extLst>
          </p:cNvPr>
          <p:cNvPicPr>
            <a:picLocks noChangeAspect="1"/>
          </p:cNvPicPr>
          <p:nvPr/>
        </p:nvPicPr>
        <p:blipFill rotWithShape="1">
          <a:blip r:embed="rId3">
            <a:duotone>
              <a:schemeClr val="bg2">
                <a:shade val="45000"/>
                <a:satMod val="135000"/>
              </a:schemeClr>
              <a:prstClr val="white"/>
            </a:duotone>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A001E24-1460-6F9A-EDA6-B5C544D5A6C7}"/>
              </a:ext>
            </a:extLst>
          </p:cNvPr>
          <p:cNvSpPr>
            <a:spLocks noGrp="1"/>
          </p:cNvSpPr>
          <p:nvPr>
            <p:ph type="title"/>
          </p:nvPr>
        </p:nvSpPr>
        <p:spPr>
          <a:xfrm>
            <a:off x="1143000" y="609600"/>
            <a:ext cx="9875520" cy="1356360"/>
          </a:xfrm>
        </p:spPr>
        <p:txBody>
          <a:bodyPr vert="horz" lIns="91440" tIns="45720" rIns="91440" bIns="45720" rtlCol="0" anchor="ctr">
            <a:normAutofit/>
          </a:bodyPr>
          <a:lstStyle/>
          <a:p>
            <a:r>
              <a:rPr lang="en-US" dirty="0">
                <a:latin typeface="Times New Roman" panose="02020603050405020304" pitchFamily="18" charset="0"/>
                <a:cs typeface="Times New Roman" panose="02020603050405020304" pitchFamily="18" charset="0"/>
              </a:rPr>
              <a:t>Concerns/Questions</a:t>
            </a:r>
          </a:p>
        </p:txBody>
      </p:sp>
      <p:sp>
        <p:nvSpPr>
          <p:cNvPr id="3" name="Content Placeholder 2">
            <a:extLst>
              <a:ext uri="{FF2B5EF4-FFF2-40B4-BE49-F238E27FC236}">
                <a16:creationId xmlns:a16="http://schemas.microsoft.com/office/drawing/2014/main" id="{7FD852D1-A2C0-879A-9277-857E0537D7A1}"/>
              </a:ext>
            </a:extLst>
          </p:cNvPr>
          <p:cNvSpPr>
            <a:spLocks noGrp="1"/>
          </p:cNvSpPr>
          <p:nvPr>
            <p:ph idx="1"/>
          </p:nvPr>
        </p:nvSpPr>
        <p:spPr>
          <a:xfrm>
            <a:off x="1143000" y="2057400"/>
            <a:ext cx="9872871" cy="4038600"/>
          </a:xfrm>
        </p:spPr>
        <p:txBody>
          <a:bodyPr vert="horz" lIns="91440" tIns="45720" rIns="91440" bIns="45720" rtlCol="0">
            <a:normAutofit/>
          </a:bodyPr>
          <a:lstStyle/>
          <a:p>
            <a:pPr marL="388620">
              <a:buFont typeface="Corbel" pitchFamily="34" charset="0"/>
              <a:buChar char="•"/>
            </a:pPr>
            <a:r>
              <a:rPr lang="en-US" dirty="0">
                <a:latin typeface="Times New Roman" panose="02020603050405020304" pitchFamily="18" charset="0"/>
                <a:cs typeface="Times New Roman" panose="02020603050405020304" pitchFamily="18" charset="0"/>
              </a:rPr>
              <a:t>NIST security implementation.</a:t>
            </a:r>
          </a:p>
          <a:p>
            <a:pPr marL="388620">
              <a:buFont typeface="Corbel" pitchFamily="34" charset="0"/>
              <a:buChar char="•"/>
            </a:pPr>
            <a:r>
              <a:rPr lang="en-US" dirty="0">
                <a:latin typeface="Times New Roman" panose="02020603050405020304" pitchFamily="18" charset="0"/>
                <a:cs typeface="Times New Roman" panose="02020603050405020304" pitchFamily="18" charset="0"/>
              </a:rPr>
              <a:t>Need IT background?</a:t>
            </a:r>
          </a:p>
          <a:p>
            <a:pPr marL="388620">
              <a:buFont typeface="Corbel" pitchFamily="34" charset="0"/>
              <a:buChar char="•"/>
            </a:pPr>
            <a:r>
              <a:rPr lang="en-US" dirty="0">
                <a:latin typeface="Times New Roman" panose="02020603050405020304" pitchFamily="18" charset="0"/>
                <a:cs typeface="Times New Roman" panose="02020603050405020304" pitchFamily="18" charset="0"/>
              </a:rPr>
              <a:t>Lengthy publications.</a:t>
            </a:r>
          </a:p>
          <a:p>
            <a:pPr marL="388620">
              <a:buFont typeface="Corbel" pitchFamily="34" charset="0"/>
              <a:buChar char="•"/>
            </a:pPr>
            <a:r>
              <a:rPr lang="en-US" dirty="0">
                <a:latin typeface="Times New Roman" panose="02020603050405020304" pitchFamily="18" charset="0"/>
                <a:cs typeface="Times New Roman" panose="02020603050405020304" pitchFamily="18" charset="0"/>
              </a:rPr>
              <a:t>Simple easy solution?</a:t>
            </a:r>
          </a:p>
        </p:txBody>
      </p:sp>
    </p:spTree>
    <p:extLst>
      <p:ext uri="{BB962C8B-B14F-4D97-AF65-F5344CB8AC3E}">
        <p14:creationId xmlns:p14="http://schemas.microsoft.com/office/powerpoint/2010/main" val="179498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1" name="Rectangle 18">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91BC84-C9CE-E7DA-E6D5-8D97E26C131D}"/>
              </a:ext>
            </a:extLst>
          </p:cNvPr>
          <p:cNvSpPr>
            <a:spLocks noGrp="1"/>
          </p:cNvSpPr>
          <p:nvPr>
            <p:ph type="title"/>
          </p:nvPr>
        </p:nvSpPr>
        <p:spPr>
          <a:xfrm>
            <a:off x="4441783" y="609600"/>
            <a:ext cx="6693061" cy="1356360"/>
          </a:xfrm>
        </p:spPr>
        <p:txBody>
          <a:bodyPr vert="horz" lIns="91440" tIns="45720" rIns="91440" bIns="45720" rtlCol="0" anchor="ctr">
            <a:normAutofit/>
          </a:bodyPr>
          <a:lstStyle/>
          <a:p>
            <a:r>
              <a:rPr lang="en-US">
                <a:latin typeface="Times New Roman" panose="02020603050405020304" pitchFamily="18" charset="0"/>
                <a:cs typeface="Times New Roman" panose="02020603050405020304" pitchFamily="18" charset="0"/>
              </a:rPr>
              <a:t>Next Week?</a:t>
            </a:r>
            <a:endParaRPr lang="en-US" dirty="0">
              <a:latin typeface="Times New Roman" panose="02020603050405020304" pitchFamily="18" charset="0"/>
              <a:cs typeface="Times New Roman" panose="02020603050405020304" pitchFamily="18" charset="0"/>
            </a:endParaRPr>
          </a:p>
        </p:txBody>
      </p:sp>
      <p:pic>
        <p:nvPicPr>
          <p:cNvPr id="8" name="Picture 7" descr="Robot operating a machine">
            <a:extLst>
              <a:ext uri="{FF2B5EF4-FFF2-40B4-BE49-F238E27FC236}">
                <a16:creationId xmlns:a16="http://schemas.microsoft.com/office/drawing/2014/main" id="{E64C771B-5A47-56B2-0843-FA182BE245FB}"/>
              </a:ext>
            </a:extLst>
          </p:cNvPr>
          <p:cNvPicPr>
            <a:picLocks noChangeAspect="1"/>
          </p:cNvPicPr>
          <p:nvPr/>
        </p:nvPicPr>
        <p:blipFill rotWithShape="1">
          <a:blip r:embed="rId3"/>
          <a:srcRect l="28058" r="28057"/>
          <a:stretch/>
        </p:blipFill>
        <p:spPr>
          <a:xfrm>
            <a:off x="223336" y="243840"/>
            <a:ext cx="3646837" cy="6377939"/>
          </a:xfrm>
          <a:prstGeom prst="rect">
            <a:avLst/>
          </a:prstGeom>
          <a:effectLst>
            <a:glow rad="63500">
              <a:schemeClr val="accent2">
                <a:satMod val="175000"/>
                <a:alpha val="40000"/>
              </a:schemeClr>
            </a:glow>
          </a:effectLst>
        </p:spPr>
      </p:pic>
      <p:sp>
        <p:nvSpPr>
          <p:cNvPr id="42" name="Content Placeholder 2">
            <a:extLst>
              <a:ext uri="{FF2B5EF4-FFF2-40B4-BE49-F238E27FC236}">
                <a16:creationId xmlns:a16="http://schemas.microsoft.com/office/drawing/2014/main" id="{1FFB253B-FAE7-EC0D-5653-6FD3E77040C3}"/>
              </a:ext>
            </a:extLst>
          </p:cNvPr>
          <p:cNvSpPr>
            <a:spLocks noGrp="1"/>
          </p:cNvSpPr>
          <p:nvPr>
            <p:ph idx="1"/>
          </p:nvPr>
        </p:nvSpPr>
        <p:spPr>
          <a:xfrm>
            <a:off x="4441783" y="2057400"/>
            <a:ext cx="6693061" cy="4038600"/>
          </a:xfrm>
        </p:spPr>
        <p:txBody>
          <a:bodyPr vert="horz" lIns="91440" tIns="45720" rIns="91440" bIns="45720" rtlCol="0">
            <a:normAutofit/>
          </a:bodyPr>
          <a:lstStyle/>
          <a:p>
            <a:pPr marL="388620">
              <a:buFont typeface="Corbel" pitchFamily="34" charset="0"/>
              <a:buChar char="•"/>
            </a:pPr>
            <a:r>
              <a:rPr lang="en-US">
                <a:latin typeface="Times New Roman" panose="02020603050405020304" pitchFamily="18" charset="0"/>
                <a:cs typeface="Times New Roman" panose="02020603050405020304" pitchFamily="18" charset="0"/>
              </a:rPr>
              <a:t>I want to compare Apple vs Android’s security features.</a:t>
            </a:r>
          </a:p>
          <a:p>
            <a:pPr marL="388620">
              <a:buFont typeface="Corbel" pitchFamily="34" charset="0"/>
              <a:buChar char="•"/>
            </a:pPr>
            <a:r>
              <a:rPr lang="en-US">
                <a:latin typeface="Times New Roman" panose="02020603050405020304" pitchFamily="18" charset="0"/>
                <a:cs typeface="Times New Roman" panose="02020603050405020304" pitchFamily="18" charset="0"/>
              </a:rPr>
              <a:t>Which is a better platform for DoD contractors or companies managing CUI.</a:t>
            </a:r>
          </a:p>
          <a:p>
            <a:pPr marL="388620">
              <a:buFont typeface="Corbel" pitchFamily="34" charset="0"/>
              <a:buChar char="•"/>
            </a:pPr>
            <a:r>
              <a:rPr lang="en-US">
                <a:latin typeface="Times New Roman" panose="02020603050405020304" pitchFamily="18" charset="0"/>
                <a:cs typeface="Times New Roman" panose="02020603050405020304" pitchFamily="18" charset="0"/>
              </a:rPr>
              <a:t>Can the technologies scale?</a:t>
            </a:r>
          </a:p>
        </p:txBody>
      </p:sp>
    </p:spTree>
    <p:extLst>
      <p:ext uri="{BB962C8B-B14F-4D97-AF65-F5344CB8AC3E}">
        <p14:creationId xmlns:p14="http://schemas.microsoft.com/office/powerpoint/2010/main" val="1539900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33EF-F35B-BC38-3F6A-B79773B6DDF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51C90A39-C315-7188-EADA-D74822325643}"/>
              </a:ext>
            </a:extLst>
          </p:cNvPr>
          <p:cNvSpPr>
            <a:spLocks noGrp="1"/>
          </p:cNvSpPr>
          <p:nvPr>
            <p:ph idx="1"/>
          </p:nvPr>
        </p:nvSpPr>
        <p:spPr>
          <a:xfrm>
            <a:off x="550863" y="2677306"/>
            <a:ext cx="11231834" cy="3415519"/>
          </a:xfrm>
        </p:spPr>
        <p:txBody>
          <a:bodyPr/>
          <a:lstStyle/>
          <a:p>
            <a:pPr marL="0" marR="0">
              <a:lnSpc>
                <a:spcPct val="107000"/>
              </a:lnSpc>
              <a:spcBef>
                <a:spcPts val="0"/>
              </a:spcBef>
              <a:spcAft>
                <a:spcPts val="800"/>
              </a:spcAft>
            </a:pP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Security certifications and compliance center</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(n.d.). Retrieved June 14, 2022, from https://support.apple.com/guide/sccc/welcome/web </a:t>
            </a:r>
          </a:p>
          <a:p>
            <a:pPr marL="0" marR="0">
              <a:lnSpc>
                <a:spcPct val="107000"/>
              </a:lnSpc>
              <a:spcBef>
                <a:spcPts val="0"/>
              </a:spcBef>
              <a:spcAft>
                <a:spcPts val="800"/>
              </a:spcAft>
            </a:pP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WP-content: A beginner's guide to </a:t>
            </a:r>
            <a:r>
              <a:rPr lang="en-US" sz="1200" i="1" dirty="0" err="1">
                <a:effectLst/>
                <a:latin typeface="Times New Roman" panose="02020603050405020304" pitchFamily="18" charset="0"/>
                <a:ea typeface="Calibri" panose="020F0502020204030204" pitchFamily="34" charset="0"/>
                <a:cs typeface="Times New Roman" panose="02020603050405020304" pitchFamily="18" charset="0"/>
              </a:rPr>
              <a:t>wordpress</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 most important directory</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(2021, November 18). Retrieved June 14, 2022, from https://www.malcare.com/blog/wp-content-uploads/ </a:t>
            </a:r>
          </a:p>
          <a:p>
            <a:pPr marL="0" marR="0">
              <a:lnSpc>
                <a:spcPct val="107000"/>
              </a:lnSpc>
              <a:spcBef>
                <a:spcPts val="0"/>
              </a:spcBef>
              <a:spcAft>
                <a:spcPts val="800"/>
              </a:spcAft>
            </a:pP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NIST Technical Series Publications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(n.d.). Retrieved June 14, 2022, from https://nvlpubs.nist.gov/nistpubs/SpecialPublications/NIST.SP.1800-4.pdf </a:t>
            </a:r>
          </a:p>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Expert, W. P. S. (2022, January 9).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WP-content/uploads hack - how to protect </a:t>
            </a:r>
            <a:r>
              <a:rPr lang="en-US" sz="1200" i="1" dirty="0" err="1">
                <a:effectLst/>
                <a:latin typeface="Times New Roman" panose="02020603050405020304" pitchFamily="18" charset="0"/>
                <a:ea typeface="Calibri" panose="020F0502020204030204" pitchFamily="34" charset="0"/>
                <a:cs typeface="Times New Roman" panose="02020603050405020304" pitchFamily="18" charset="0"/>
              </a:rPr>
              <a:t>Wordpress</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 Directory</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Retrieved June 14, 2022, from https://secure.wphackedhelp.com/blog/wp-content-uploads/ </a:t>
            </a:r>
          </a:p>
          <a:p>
            <a:pPr marL="0" marR="0">
              <a:lnSpc>
                <a:spcPct val="107000"/>
              </a:lnSpc>
              <a:spcBef>
                <a:spcPts val="0"/>
              </a:spcBef>
              <a:spcAft>
                <a:spcPts val="800"/>
              </a:spcAft>
            </a:pP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Informatica e </a:t>
            </a:r>
            <a:r>
              <a:rPr lang="en-US" sz="1200" i="1" dirty="0" err="1">
                <a:effectLst/>
                <a:latin typeface="Times New Roman" panose="02020603050405020304" pitchFamily="18" charset="0"/>
                <a:ea typeface="Calibri" panose="020F0502020204030204" pitchFamily="34" charset="0"/>
                <a:cs typeface="Times New Roman" panose="02020603050405020304" pitchFamily="18" charset="0"/>
              </a:rPr>
              <a:t>Ingegneria</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 Online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(2022, May 25). Retrieved June 14, 2022, from https://vitolavecchia.altervista.org/ </a:t>
            </a:r>
          </a:p>
          <a:p>
            <a:pPr marL="0" marR="0">
              <a:lnSpc>
                <a:spcPct val="107000"/>
              </a:lnSpc>
              <a:spcBef>
                <a:spcPts val="0"/>
              </a:spcBef>
              <a:spcAft>
                <a:spcPts val="800"/>
              </a:spcAft>
            </a:pP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National Checklist Program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(n.d.). Retrieved June 14, 2022, from https://ncp.nist.gov/checklist/1011/download/7932 </a:t>
            </a:r>
          </a:p>
          <a:p>
            <a:pPr marL="0" marR="0">
              <a:lnSpc>
                <a:spcPct val="107000"/>
              </a:lnSpc>
              <a:spcBef>
                <a:spcPts val="0"/>
              </a:spcBef>
              <a:spcAft>
                <a:spcPts val="800"/>
              </a:spcAft>
            </a:pP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Please enable JavaScript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(n.d.). Retrieved June 14, 2022, from https://publicwww.com/websites/%221.bp.blogspot.com%22/14 </a:t>
            </a:r>
          </a:p>
          <a:p>
            <a:pPr marL="0" marR="0">
              <a:lnSpc>
                <a:spcPct val="107000"/>
              </a:lnSpc>
              <a:spcBef>
                <a:spcPts val="0"/>
              </a:spcBef>
              <a:spcAft>
                <a:spcPts val="800"/>
              </a:spcAft>
            </a:pP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The saga guide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(n.d.). Retrieved June 14, 2022, from https://www.saga.co.uk/contentlibrary/saga/publishing/verticals/guides/guide-to-buying-laptops-and-tablets/saga-guide_laptops-and-tablets.pdf?la=en </a:t>
            </a:r>
          </a:p>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(n.d.). Retrieved June 14, 2022, from https://support.shutterstock.com/s/article/what-is-a-vectorized-image?language=en_US </a:t>
            </a:r>
          </a:p>
          <a:p>
            <a:pPr marL="0" marR="0">
              <a:lnSpc>
                <a:spcPct val="107000"/>
              </a:lnSpc>
              <a:spcBef>
                <a:spcPts val="0"/>
              </a:spcBef>
              <a:spcAft>
                <a:spcPts val="800"/>
              </a:spcAft>
            </a:pPr>
            <a:r>
              <a:rPr lang="it-IT" sz="1200" i="1" dirty="0">
                <a:effectLst/>
                <a:latin typeface="Times New Roman" panose="02020603050405020304" pitchFamily="18" charset="0"/>
                <a:ea typeface="Calibri" panose="020F0502020204030204" pitchFamily="34" charset="0"/>
                <a:cs typeface="Times New Roman" panose="02020603050405020304" pitchFamily="18" charset="0"/>
              </a:rPr>
              <a:t>IED Istituto Europeo di design</a:t>
            </a:r>
            <a:r>
              <a:rPr lang="it-IT" sz="1200" dirty="0">
                <a:effectLst/>
                <a:latin typeface="Times New Roman" panose="02020603050405020304" pitchFamily="18" charset="0"/>
                <a:ea typeface="Calibri" panose="020F0502020204030204" pitchFamily="34" charset="0"/>
                <a:cs typeface="Times New Roman" panose="02020603050405020304" pitchFamily="18" charset="0"/>
              </a:rPr>
              <a:t>. (n.d.). Retrieved June 14, 2022, from https://www.ied.edu/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006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143000" y="609600"/>
            <a:ext cx="9875520" cy="1356360"/>
          </a:xfrm>
        </p:spPr>
        <p:txBody>
          <a:bodyPr vert="horz" lIns="91440" tIns="45720" rIns="91440" bIns="45720" rtlCol="0" anchor="ctr" anchorCtr="0">
            <a:normAutofit/>
          </a:bodyPr>
          <a:lstStyle/>
          <a:p>
            <a:r>
              <a:rPr lang="en-US">
                <a:latin typeface="Times New Roman" panose="02020603050405020304" pitchFamily="18" charset="0"/>
                <a:cs typeface="Times New Roman" panose="02020603050405020304" pitchFamily="18" charset="0"/>
              </a:rPr>
              <a:t>Agenda</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vert="horz" lIns="91440" tIns="45720" rIns="91440" bIns="45720" rtlCol="0" anchor="ctr">
            <a:normAutofit/>
          </a:bodyPr>
          <a:lstStyle/>
          <a:p>
            <a:pPr>
              <a:spcAft>
                <a:spcPts val="600"/>
              </a:spcAft>
            </a:pPr>
            <a:fld id="{DBA1B0FB-D917-4C8C-928F-313BD683BF39}" type="slidenum">
              <a:rPr lang="en-US" kern="1200" dirty="0">
                <a:solidFill>
                  <a:schemeClr val="accent1"/>
                </a:solidFill>
                <a:latin typeface="Times New Roman" panose="02020603050405020304" pitchFamily="18" charset="0"/>
                <a:cs typeface="Times New Roman" panose="02020603050405020304" pitchFamily="18" charset="0"/>
              </a:rPr>
              <a:pPr>
                <a:spcAft>
                  <a:spcPts val="600"/>
                </a:spcAft>
              </a:pPr>
              <a:t>2</a:t>
            </a:fld>
            <a:endParaRPr lang="en-US" kern="1200" dirty="0">
              <a:solidFill>
                <a:schemeClr val="accent1"/>
              </a:solidFill>
              <a:latin typeface="Times New Roman" panose="02020603050405020304" pitchFamily="18" charset="0"/>
              <a:cs typeface="Times New Roman" panose="02020603050405020304" pitchFamily="18" charset="0"/>
            </a:endParaRPr>
          </a:p>
        </p:txBody>
      </p:sp>
      <p:graphicFrame>
        <p:nvGraphicFramePr>
          <p:cNvPr id="33" name="TextBox 27">
            <a:extLst>
              <a:ext uri="{FF2B5EF4-FFF2-40B4-BE49-F238E27FC236}">
                <a16:creationId xmlns:a16="http://schemas.microsoft.com/office/drawing/2014/main" id="{6886C022-E217-DDC7-2783-BF41CE3C9D35}"/>
              </a:ext>
            </a:extLst>
          </p:cNvPr>
          <p:cNvGraphicFramePr/>
          <p:nvPr>
            <p:extLst>
              <p:ext uri="{D42A27DB-BD31-4B8C-83A1-F6EECF244321}">
                <p14:modId xmlns:p14="http://schemas.microsoft.com/office/powerpoint/2010/main" val="4071178527"/>
              </p:ext>
            </p:extLst>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76C5-7AE6-C8EF-B3F6-A5325DB40A68}"/>
              </a:ext>
            </a:extLst>
          </p:cNvPr>
          <p:cNvSpPr>
            <a:spLocks noGrp="1"/>
          </p:cNvSpPr>
          <p:nvPr>
            <p:ph type="title"/>
          </p:nvPr>
        </p:nvSpPr>
        <p:spPr>
          <a:xfrm>
            <a:off x="7558564" y="609600"/>
            <a:ext cx="3912583" cy="1356360"/>
          </a:xfrm>
        </p:spPr>
        <p:txBody>
          <a:bodyPr vert="horz" lIns="91440" tIns="45720" rIns="91440" bIns="45720" rtlCol="0" anchor="ctr">
            <a:normAutofit/>
          </a:bodyPr>
          <a:lstStyle/>
          <a:p>
            <a:r>
              <a:rPr lang="en-US" sz="3600">
                <a:latin typeface="Times New Roman" panose="02020603050405020304" pitchFamily="18" charset="0"/>
                <a:cs typeface="Times New Roman" panose="02020603050405020304" pitchFamily="18" charset="0"/>
              </a:rPr>
              <a:t>The iPhone</a:t>
            </a:r>
          </a:p>
        </p:txBody>
      </p:sp>
      <p:sp>
        <p:nvSpPr>
          <p:cNvPr id="3" name="Content Placeholder 2">
            <a:extLst>
              <a:ext uri="{FF2B5EF4-FFF2-40B4-BE49-F238E27FC236}">
                <a16:creationId xmlns:a16="http://schemas.microsoft.com/office/drawing/2014/main" id="{1FAE1567-4C99-15D7-9A90-A50936105E57}"/>
              </a:ext>
            </a:extLst>
          </p:cNvPr>
          <p:cNvSpPr>
            <a:spLocks noGrp="1"/>
          </p:cNvSpPr>
          <p:nvPr>
            <p:ph idx="1"/>
          </p:nvPr>
        </p:nvSpPr>
        <p:spPr>
          <a:xfrm>
            <a:off x="7558564" y="2057400"/>
            <a:ext cx="3912583" cy="4029891"/>
          </a:xfrm>
        </p:spPr>
        <p:txBody>
          <a:bodyPr vert="horz" lIns="91440" tIns="45720" rIns="91440" bIns="45720" rtlCol="0">
            <a:normAutofit/>
          </a:bodyPr>
          <a:lstStyle/>
          <a:p>
            <a:pPr marL="388620">
              <a:buFont typeface="Corbel" pitchFamily="34" charset="0"/>
              <a:buChar char="•"/>
            </a:pPr>
            <a:r>
              <a:rPr lang="en-US" sz="1800" dirty="0">
                <a:latin typeface="Times New Roman" panose="02020603050405020304" pitchFamily="18" charset="0"/>
                <a:cs typeface="Times New Roman" panose="02020603050405020304" pitchFamily="18" charset="0"/>
              </a:rPr>
              <a:t>iPhones are mobile computing platforms.</a:t>
            </a:r>
          </a:p>
          <a:p>
            <a:pPr marL="388620">
              <a:buFont typeface="Corbel" pitchFamily="34" charset="0"/>
              <a:buChar char="•"/>
            </a:pPr>
            <a:r>
              <a:rPr lang="en-US" sz="1800" dirty="0">
                <a:latin typeface="Times New Roman" panose="02020603050405020304" pitchFamily="18" charset="0"/>
                <a:cs typeface="Times New Roman" panose="02020603050405020304" pitchFamily="18" charset="0"/>
              </a:rPr>
              <a:t>iPhones carrying or interacting with CUI are a threat to National Security if unprotected.</a:t>
            </a:r>
          </a:p>
          <a:p>
            <a:pPr marL="388620">
              <a:buFont typeface="Corbel" pitchFamily="34" charset="0"/>
              <a:buChar char="•"/>
            </a:pPr>
            <a:r>
              <a:rPr lang="en-US" sz="1800" dirty="0">
                <a:latin typeface="Times New Roman" panose="02020603050405020304" pitchFamily="18" charset="0"/>
                <a:cs typeface="Times New Roman" panose="02020603050405020304" pitchFamily="18" charset="0"/>
              </a:rPr>
              <a:t>iPhones are commonly used in BYOD (Bring Your Own Device) workplaces.</a:t>
            </a:r>
          </a:p>
        </p:txBody>
      </p:sp>
      <p:pic>
        <p:nvPicPr>
          <p:cNvPr id="8" name="Picture Placeholder 7" descr="A black and orange tech piece hardware">
            <a:extLst>
              <a:ext uri="{FF2B5EF4-FFF2-40B4-BE49-F238E27FC236}">
                <a16:creationId xmlns:a16="http://schemas.microsoft.com/office/drawing/2014/main" id="{281F0363-8063-F32F-1FE3-AF8A8EB4F805}"/>
              </a:ext>
            </a:extLst>
          </p:cNvPr>
          <p:cNvPicPr>
            <a:picLocks noGrp="1" noChangeAspect="1"/>
          </p:cNvPicPr>
          <p:nvPr>
            <p:ph type="pic" sz="quarter" idx="13"/>
          </p:nvPr>
        </p:nvPicPr>
        <p:blipFill rotWithShape="1">
          <a:blip r:embed="rId3"/>
          <a:srcRect l="23184" r="6952" b="6"/>
          <a:stretch/>
        </p:blipFill>
        <p:spPr>
          <a:xfrm>
            <a:off x="721371" y="4066796"/>
            <a:ext cx="2157385" cy="2061118"/>
          </a:xfrm>
          <a:prstGeom prst="rect">
            <a:avLst/>
          </a:prstGeom>
          <a:effectLst>
            <a:glow rad="228600">
              <a:schemeClr val="accent2">
                <a:satMod val="175000"/>
                <a:alpha val="40000"/>
              </a:schemeClr>
            </a:glow>
          </a:effectLst>
        </p:spPr>
      </p:pic>
      <p:pic>
        <p:nvPicPr>
          <p:cNvPr id="10" name="Picture Placeholder 9" descr="Graphical user interface, application&#10;&#10;Description automatically generated">
            <a:extLst>
              <a:ext uri="{FF2B5EF4-FFF2-40B4-BE49-F238E27FC236}">
                <a16:creationId xmlns:a16="http://schemas.microsoft.com/office/drawing/2014/main" id="{C7D0AB61-E451-8196-6FF9-7C52A76F94BB}"/>
              </a:ext>
            </a:extLst>
          </p:cNvPr>
          <p:cNvPicPr>
            <a:picLocks noGrp="1" noChangeAspect="1"/>
          </p:cNvPicPr>
          <p:nvPr>
            <p:ph type="pic" sz="quarter" idx="14"/>
          </p:nvPr>
        </p:nvPicPr>
        <p:blipFill rotWithShape="1">
          <a:blip r:embed="rId4"/>
          <a:srcRect l="13239" r="13238" b="-1"/>
          <a:stretch/>
        </p:blipFill>
        <p:spPr>
          <a:xfrm>
            <a:off x="721369" y="744836"/>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a:effectLst>
            <a:glow rad="228600">
              <a:schemeClr val="accent2">
                <a:satMod val="175000"/>
                <a:alpha val="40000"/>
              </a:schemeClr>
            </a:glow>
          </a:effectLst>
        </p:spPr>
      </p:pic>
      <p:pic>
        <p:nvPicPr>
          <p:cNvPr id="12" name="Picture Placeholder 11" descr="Person working on computer">
            <a:extLst>
              <a:ext uri="{FF2B5EF4-FFF2-40B4-BE49-F238E27FC236}">
                <a16:creationId xmlns:a16="http://schemas.microsoft.com/office/drawing/2014/main" id="{A3C86637-7F3B-B7B7-EEA9-858380852EC9}"/>
              </a:ext>
            </a:extLst>
          </p:cNvPr>
          <p:cNvPicPr>
            <a:picLocks noGrp="1" noChangeAspect="1"/>
          </p:cNvPicPr>
          <p:nvPr>
            <p:ph type="pic" sz="quarter" idx="15"/>
          </p:nvPr>
        </p:nvPicPr>
        <p:blipFill rotWithShape="1">
          <a:blip r:embed="rId5"/>
          <a:srcRect r="6601" b="2"/>
          <a:stretch/>
        </p:blipFill>
        <p:spPr>
          <a:xfrm>
            <a:off x="3044815" y="3249974"/>
            <a:ext cx="4027002" cy="2877940"/>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1345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B36AE4-C94A-C93F-E9D8-2C7F45D28163}"/>
              </a:ext>
            </a:extLst>
          </p:cNvPr>
          <p:cNvSpPr/>
          <p:nvPr/>
        </p:nvSpPr>
        <p:spPr>
          <a:xfrm>
            <a:off x="4680857" y="840377"/>
            <a:ext cx="7204015" cy="5647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671F2AF-EAAD-7CB3-411C-9E45F61AB195}"/>
              </a:ext>
            </a:extLst>
          </p:cNvPr>
          <p:cNvSpPr>
            <a:spLocks noGrp="1"/>
          </p:cNvSpPr>
          <p:nvPr>
            <p:ph type="title"/>
          </p:nvPr>
        </p:nvSpPr>
        <p:spPr>
          <a:xfrm>
            <a:off x="489088" y="1360721"/>
            <a:ext cx="3602736" cy="505886"/>
          </a:xfrm>
        </p:spPr>
        <p:txBody>
          <a:bodyPr vert="horz" lIns="91440" tIns="45720" rIns="91440" bIns="45720" rtlCol="0" anchor="ctr">
            <a:normAutofit fontScale="90000"/>
          </a:bodyPr>
          <a:lstStyle/>
          <a:p>
            <a:pPr algn="ctr"/>
            <a:r>
              <a:rPr lang="en-US" sz="3200" dirty="0">
                <a:solidFill>
                  <a:schemeClr val="tx2"/>
                </a:solidFill>
                <a:latin typeface="Times New Roman" panose="02020603050405020304" pitchFamily="18" charset="0"/>
                <a:cs typeface="Times New Roman" panose="02020603050405020304" pitchFamily="18" charset="0"/>
              </a:rPr>
              <a:t>The Definition</a:t>
            </a:r>
          </a:p>
        </p:txBody>
      </p:sp>
      <p:graphicFrame>
        <p:nvGraphicFramePr>
          <p:cNvPr id="21" name="Content Placeholder 2">
            <a:extLst>
              <a:ext uri="{FF2B5EF4-FFF2-40B4-BE49-F238E27FC236}">
                <a16:creationId xmlns:a16="http://schemas.microsoft.com/office/drawing/2014/main" id="{FA27868F-A250-2553-1CC4-262364EAA53B}"/>
              </a:ext>
            </a:extLst>
          </p:cNvPr>
          <p:cNvGraphicFramePr>
            <a:graphicFrameLocks noGrp="1"/>
          </p:cNvGraphicFramePr>
          <p:nvPr>
            <p:ph idx="1"/>
            <p:extLst>
              <p:ext uri="{D42A27DB-BD31-4B8C-83A1-F6EECF244321}">
                <p14:modId xmlns:p14="http://schemas.microsoft.com/office/powerpoint/2010/main" val="3224145344"/>
              </p:ext>
            </p:extLst>
          </p:nvPr>
        </p:nvGraphicFramePr>
        <p:xfrm>
          <a:off x="5065182" y="643466"/>
          <a:ext cx="6173333" cy="526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1B67C988-4564-3D1E-8E55-9DC4C2913B0C}"/>
              </a:ext>
            </a:extLst>
          </p:cNvPr>
          <p:cNvSpPr txBox="1"/>
          <p:nvPr/>
        </p:nvSpPr>
        <p:spPr>
          <a:xfrm>
            <a:off x="307128" y="2421138"/>
            <a:ext cx="4305472" cy="1754326"/>
          </a:xfrm>
          <a:prstGeom prst="rect">
            <a:avLst/>
          </a:prstGeom>
          <a:noFill/>
        </p:spPr>
        <p:txBody>
          <a:bodyPr wrap="square">
            <a:spAutoFit/>
          </a:bodyPr>
          <a:lstStyle/>
          <a:p>
            <a:pPr marL="45720" indent="0"/>
            <a:r>
              <a:rPr lang="en-US" sz="1800" dirty="0">
                <a:solidFill>
                  <a:schemeClr val="tx2"/>
                </a:solidFill>
                <a:latin typeface="Times New Roman" panose="02020603050405020304" pitchFamily="18" charset="0"/>
                <a:cs typeface="Times New Roman" panose="02020603050405020304" pitchFamily="18" charset="0"/>
              </a:rPr>
              <a:t>The publication, “Guidelines for Managing the Security of Mobile Devices in the Enterprise” by Franklin, Howell, </a:t>
            </a:r>
            <a:r>
              <a:rPr lang="en-US" sz="1800" dirty="0" err="1">
                <a:solidFill>
                  <a:schemeClr val="tx2"/>
                </a:solidFill>
                <a:latin typeface="Times New Roman" panose="02020603050405020304" pitchFamily="18" charset="0"/>
                <a:cs typeface="Times New Roman" panose="02020603050405020304" pitchFamily="18" charset="0"/>
              </a:rPr>
              <a:t>Sritapan</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Souppaya</a:t>
            </a:r>
            <a:r>
              <a:rPr lang="en-US" sz="1800" dirty="0">
                <a:solidFill>
                  <a:schemeClr val="tx2"/>
                </a:solidFill>
                <a:latin typeface="Times New Roman" panose="02020603050405020304" pitchFamily="18" charset="0"/>
                <a:cs typeface="Times New Roman" panose="02020603050405020304" pitchFamily="18" charset="0"/>
              </a:rPr>
              <a:t>, and </a:t>
            </a:r>
            <a:r>
              <a:rPr lang="en-US" sz="1800" dirty="0" err="1">
                <a:solidFill>
                  <a:schemeClr val="tx2"/>
                </a:solidFill>
                <a:latin typeface="Times New Roman" panose="02020603050405020304" pitchFamily="18" charset="0"/>
                <a:cs typeface="Times New Roman" panose="02020603050405020304" pitchFamily="18" charset="0"/>
              </a:rPr>
              <a:t>Scarfone</a:t>
            </a:r>
            <a:r>
              <a:rPr lang="en-US" sz="1800" dirty="0">
                <a:solidFill>
                  <a:schemeClr val="tx2"/>
                </a:solidFill>
                <a:latin typeface="Times New Roman" panose="02020603050405020304" pitchFamily="18" charset="0"/>
                <a:cs typeface="Times New Roman" panose="02020603050405020304" pitchFamily="18" charset="0"/>
              </a:rPr>
              <a:t> explains the definition of mobile computing platforms (iPhone).</a:t>
            </a:r>
          </a:p>
        </p:txBody>
      </p:sp>
    </p:spTree>
    <p:extLst>
      <p:ext uri="{BB962C8B-B14F-4D97-AF65-F5344CB8AC3E}">
        <p14:creationId xmlns:p14="http://schemas.microsoft.com/office/powerpoint/2010/main" val="257434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3" name="Rectangle 92">
            <a:extLst>
              <a:ext uri="{FF2B5EF4-FFF2-40B4-BE49-F238E27FC236}">
                <a16:creationId xmlns:a16="http://schemas.microsoft.com/office/drawing/2014/main" id="{77F7D86A-709E-4A26-9BC7-C9D9922F4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6421B22-3DDF-E87E-0668-F09253B4C40D}"/>
              </a:ext>
            </a:extLst>
          </p:cNvPr>
          <p:cNvSpPr>
            <a:spLocks noGrp="1"/>
          </p:cNvSpPr>
          <p:nvPr>
            <p:ph type="title"/>
          </p:nvPr>
        </p:nvSpPr>
        <p:spPr>
          <a:xfrm>
            <a:off x="6589434" y="609600"/>
            <a:ext cx="4429086" cy="1356360"/>
          </a:xfrm>
        </p:spPr>
        <p:txBody>
          <a:bodyPr vert="horz" lIns="91440" tIns="45720" rIns="91440" bIns="45720" rtlCol="0" anchor="ctr">
            <a:normAutofit/>
          </a:bodyPr>
          <a:lstStyle/>
          <a:p>
            <a:r>
              <a:rPr lang="en-US" sz="3600">
                <a:latin typeface="Times New Roman" panose="02020603050405020304" pitchFamily="18" charset="0"/>
                <a:cs typeface="Times New Roman" panose="02020603050405020304" pitchFamily="18" charset="0"/>
              </a:rPr>
              <a:t>Capabilities</a:t>
            </a:r>
          </a:p>
        </p:txBody>
      </p:sp>
      <p:sp>
        <p:nvSpPr>
          <p:cNvPr id="104" name="Rectangle 94">
            <a:extLst>
              <a:ext uri="{FF2B5EF4-FFF2-40B4-BE49-F238E27FC236}">
                <a16:creationId xmlns:a16="http://schemas.microsoft.com/office/drawing/2014/main" id="{DFCE0942-71BB-4D6D-9497-B4912A79B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142" y="702963"/>
            <a:ext cx="2891584" cy="3207504"/>
          </a:xfrm>
          <a:prstGeom prst="rect">
            <a:avLst/>
          </a:prstGeom>
          <a:noFill/>
          <a:ln w="317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67356572-8FFD-9962-9310-F7A5B35AD0C5}"/>
              </a:ext>
            </a:extLst>
          </p:cNvPr>
          <p:cNvPicPr>
            <a:picLocks noChangeAspect="1"/>
          </p:cNvPicPr>
          <p:nvPr/>
        </p:nvPicPr>
        <p:blipFill>
          <a:blip r:embed="rId3"/>
          <a:stretch>
            <a:fillRect/>
          </a:stretch>
        </p:blipFill>
        <p:spPr>
          <a:xfrm>
            <a:off x="796565" y="867181"/>
            <a:ext cx="2736737" cy="2879068"/>
          </a:xfrm>
          <a:prstGeom prst="rect">
            <a:avLst/>
          </a:prstGeom>
          <a:ln>
            <a:solidFill>
              <a:schemeClr val="accent1"/>
            </a:solidFill>
          </a:ln>
          <a:effectLst>
            <a:glow rad="63500">
              <a:schemeClr val="accent2">
                <a:satMod val="175000"/>
                <a:alpha val="40000"/>
              </a:schemeClr>
            </a:glow>
          </a:effectLst>
        </p:spPr>
      </p:pic>
      <p:pic>
        <p:nvPicPr>
          <p:cNvPr id="46" name="Picture 45" descr="Icon&#10;&#10;Description automatically generated">
            <a:extLst>
              <a:ext uri="{FF2B5EF4-FFF2-40B4-BE49-F238E27FC236}">
                <a16:creationId xmlns:a16="http://schemas.microsoft.com/office/drawing/2014/main" id="{5541053D-2BE7-F257-43CF-E3FE2230177A}"/>
              </a:ext>
            </a:extLst>
          </p:cNvPr>
          <p:cNvPicPr>
            <a:picLocks noChangeAspect="1"/>
          </p:cNvPicPr>
          <p:nvPr/>
        </p:nvPicPr>
        <p:blipFill>
          <a:blip r:embed="rId4"/>
          <a:stretch>
            <a:fillRect/>
          </a:stretch>
        </p:blipFill>
        <p:spPr>
          <a:xfrm>
            <a:off x="3873455" y="1060743"/>
            <a:ext cx="2076883" cy="1396703"/>
          </a:xfrm>
          <a:prstGeom prst="rect">
            <a:avLst/>
          </a:prstGeom>
          <a:effectLst>
            <a:glow rad="63500">
              <a:schemeClr val="accent2">
                <a:satMod val="175000"/>
                <a:alpha val="40000"/>
              </a:schemeClr>
            </a:glow>
          </a:effectLst>
        </p:spPr>
      </p:pic>
      <p:sp>
        <p:nvSpPr>
          <p:cNvPr id="105" name="Rectangle 96">
            <a:extLst>
              <a:ext uri="{FF2B5EF4-FFF2-40B4-BE49-F238E27FC236}">
                <a16:creationId xmlns:a16="http://schemas.microsoft.com/office/drawing/2014/main" id="{D9D1F59C-E481-40FB-826B-0E737C54E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7794" y="710540"/>
            <a:ext cx="2368205" cy="2106552"/>
          </a:xfrm>
          <a:prstGeom prst="rect">
            <a:avLst/>
          </a:prstGeom>
          <a:noFill/>
          <a:ln w="317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98">
            <a:extLst>
              <a:ext uri="{FF2B5EF4-FFF2-40B4-BE49-F238E27FC236}">
                <a16:creationId xmlns:a16="http://schemas.microsoft.com/office/drawing/2014/main" id="{A6918212-C7CA-4979-8E7C-D90EC5402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142" y="4049944"/>
            <a:ext cx="2891584" cy="2114130"/>
          </a:xfrm>
          <a:prstGeom prst="rect">
            <a:avLst/>
          </a:prstGeom>
          <a:noFill/>
          <a:ln w="317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text, electronics, display, computer&#10;&#10;Description automatically generated">
            <a:extLst>
              <a:ext uri="{FF2B5EF4-FFF2-40B4-BE49-F238E27FC236}">
                <a16:creationId xmlns:a16="http://schemas.microsoft.com/office/drawing/2014/main" id="{DBDFDCBE-0D5F-B7EC-D6C8-08878734A874}"/>
              </a:ext>
            </a:extLst>
          </p:cNvPr>
          <p:cNvPicPr>
            <a:picLocks noChangeAspect="1"/>
          </p:cNvPicPr>
          <p:nvPr/>
        </p:nvPicPr>
        <p:blipFill>
          <a:blip r:embed="rId5"/>
          <a:stretch>
            <a:fillRect/>
          </a:stretch>
        </p:blipFill>
        <p:spPr>
          <a:xfrm>
            <a:off x="860554" y="4409142"/>
            <a:ext cx="2608760" cy="1304380"/>
          </a:xfrm>
          <a:prstGeom prst="rect">
            <a:avLst/>
          </a:prstGeom>
          <a:effectLst>
            <a:glow rad="63500">
              <a:schemeClr val="accent2">
                <a:satMod val="175000"/>
                <a:alpha val="40000"/>
              </a:schemeClr>
            </a:glow>
          </a:effectLst>
        </p:spPr>
      </p:pic>
      <p:sp>
        <p:nvSpPr>
          <p:cNvPr id="107" name="Rectangle 100">
            <a:extLst>
              <a:ext uri="{FF2B5EF4-FFF2-40B4-BE49-F238E27FC236}">
                <a16:creationId xmlns:a16="http://schemas.microsoft.com/office/drawing/2014/main" id="{FC7A6278-9A31-40C7-A67B-44B5B5D39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7794" y="2956570"/>
            <a:ext cx="2368205" cy="3207504"/>
          </a:xfrm>
          <a:prstGeom prst="rect">
            <a:avLst/>
          </a:prstGeom>
          <a:noFill/>
          <a:ln w="317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4C21C05B-94F4-7EE2-FCF5-0935A081887E}"/>
              </a:ext>
            </a:extLst>
          </p:cNvPr>
          <p:cNvPicPr>
            <a:picLocks noChangeAspect="1"/>
          </p:cNvPicPr>
          <p:nvPr/>
        </p:nvPicPr>
        <p:blipFill>
          <a:blip r:embed="rId6"/>
          <a:stretch>
            <a:fillRect/>
          </a:stretch>
        </p:blipFill>
        <p:spPr>
          <a:xfrm>
            <a:off x="3873455" y="3249985"/>
            <a:ext cx="2076883" cy="2620673"/>
          </a:xfrm>
          <a:prstGeom prst="rect">
            <a:avLst/>
          </a:prstGeom>
          <a:effectLst>
            <a:glow rad="63500">
              <a:schemeClr val="accent2">
                <a:satMod val="175000"/>
                <a:alpha val="40000"/>
              </a:schemeClr>
            </a:glow>
          </a:effectLst>
        </p:spPr>
      </p:pic>
      <p:sp>
        <p:nvSpPr>
          <p:cNvPr id="3" name="Content Placeholder 2">
            <a:extLst>
              <a:ext uri="{FF2B5EF4-FFF2-40B4-BE49-F238E27FC236}">
                <a16:creationId xmlns:a16="http://schemas.microsoft.com/office/drawing/2014/main" id="{2C1D9C77-80FD-9ABB-E15D-C20816F51CE3}"/>
              </a:ext>
            </a:extLst>
          </p:cNvPr>
          <p:cNvSpPr>
            <a:spLocks noGrp="1"/>
          </p:cNvSpPr>
          <p:nvPr>
            <p:ph idx="1"/>
          </p:nvPr>
        </p:nvSpPr>
        <p:spPr>
          <a:xfrm>
            <a:off x="6589434" y="2057400"/>
            <a:ext cx="4426438" cy="4038600"/>
          </a:xfrm>
        </p:spPr>
        <p:txBody>
          <a:bodyPr vert="horz" lIns="91440" tIns="45720" rIns="91440" bIns="45720" rtlCol="0">
            <a:normAutofit fontScale="92500" lnSpcReduction="10000"/>
          </a:bodyPr>
          <a:lstStyle/>
          <a:p>
            <a:pPr marL="388620">
              <a:buFont typeface="Corbel" pitchFamily="34" charset="0"/>
              <a:buChar char="•"/>
            </a:pPr>
            <a:r>
              <a:rPr lang="en-US" sz="1800" dirty="0">
                <a:latin typeface="Times New Roman" panose="02020603050405020304" pitchFamily="18" charset="0"/>
                <a:cs typeface="Times New Roman" panose="02020603050405020304" pitchFamily="18" charset="0"/>
              </a:rPr>
              <a:t>The iPhone is already built with security in mind.</a:t>
            </a:r>
          </a:p>
          <a:p>
            <a:pPr marL="388620">
              <a:buFont typeface="Corbel" pitchFamily="34" charset="0"/>
              <a:buChar char="•"/>
            </a:pPr>
            <a:r>
              <a:rPr lang="en-US" sz="1800" dirty="0">
                <a:latin typeface="Times New Roman" panose="02020603050405020304" pitchFamily="18" charset="0"/>
                <a:cs typeface="Times New Roman" panose="02020603050405020304" pitchFamily="18" charset="0"/>
              </a:rPr>
              <a:t>The iPhone storage is encrypted by default.</a:t>
            </a:r>
          </a:p>
          <a:p>
            <a:pPr marL="388620">
              <a:buFont typeface="Corbel" pitchFamily="34" charset="0"/>
              <a:buChar char="•"/>
            </a:pPr>
            <a:r>
              <a:rPr lang="en-US" sz="1800" dirty="0">
                <a:latin typeface="Times New Roman" panose="02020603050405020304" pitchFamily="18" charset="0"/>
                <a:cs typeface="Times New Roman" panose="02020603050405020304" pitchFamily="18" charset="0"/>
              </a:rPr>
              <a:t>Apple and DISA (</a:t>
            </a:r>
            <a:r>
              <a:rPr lang="en-US" sz="1800" b="1" dirty="0">
                <a:latin typeface="Times New Roman" panose="02020603050405020304" pitchFamily="18" charset="0"/>
                <a:cs typeface="Times New Roman" panose="02020603050405020304" pitchFamily="18" charset="0"/>
                <a:hlinkClick r:id="rId7"/>
              </a:rPr>
              <a:t>Defense Information Systems Agency</a:t>
            </a:r>
            <a:r>
              <a:rPr lang="en-US" sz="1800" dirty="0">
                <a:latin typeface="Times New Roman" panose="02020603050405020304" pitchFamily="18" charset="0"/>
                <a:cs typeface="Times New Roman" panose="02020603050405020304" pitchFamily="18" charset="0"/>
              </a:rPr>
              <a:t>) release configuration tables about the iPhone (IOS 15) for security.</a:t>
            </a:r>
          </a:p>
          <a:p>
            <a:pPr marL="388620">
              <a:buFont typeface="Corbel" pitchFamily="34" charset="0"/>
              <a:buChar char="•"/>
            </a:pPr>
            <a:r>
              <a:rPr lang="en-US" sz="1800" dirty="0">
                <a:latin typeface="Times New Roman" panose="02020603050405020304" pitchFamily="18" charset="0"/>
                <a:cs typeface="Times New Roman" panose="02020603050405020304" pitchFamily="18" charset="0"/>
              </a:rPr>
              <a:t>There are four areas that Apple focus on: Hardware, Software, Operating System, and Services.</a:t>
            </a:r>
          </a:p>
          <a:p>
            <a:pPr marL="388620">
              <a:buFont typeface="Corbel" pitchFamily="34" charset="0"/>
              <a:buChar char="•"/>
            </a:pPr>
            <a:r>
              <a:rPr lang="en-US" sz="1800" dirty="0">
                <a:latin typeface="Times New Roman" panose="02020603050405020304" pitchFamily="18" charset="0"/>
                <a:cs typeface="Times New Roman" panose="02020603050405020304" pitchFamily="18" charset="0"/>
              </a:rPr>
              <a:t>The main point is that by default, all security controls are activated by default. This allows regular consumers to be as protected as possible as well.</a:t>
            </a:r>
          </a:p>
        </p:txBody>
      </p:sp>
    </p:spTree>
    <p:extLst>
      <p:ext uri="{BB962C8B-B14F-4D97-AF65-F5344CB8AC3E}">
        <p14:creationId xmlns:p14="http://schemas.microsoft.com/office/powerpoint/2010/main" val="3378813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A875D0D-3C9D-4DCD-B596-0CA5384D7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2DC8685D-7D62-4DE8-851E-C2132DBA3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55FF0CA-4A9F-7F0D-09DD-A543CC871D88}"/>
              </a:ext>
            </a:extLst>
          </p:cNvPr>
          <p:cNvSpPr>
            <a:spLocks noGrp="1"/>
          </p:cNvSpPr>
          <p:nvPr>
            <p:ph type="title"/>
          </p:nvPr>
        </p:nvSpPr>
        <p:spPr>
          <a:xfrm>
            <a:off x="7888731" y="609600"/>
            <a:ext cx="3582416" cy="1356360"/>
          </a:xfrm>
        </p:spPr>
        <p:txBody>
          <a:bodyPr vert="horz" lIns="91440" tIns="45720" rIns="91440" bIns="45720" rtlCol="0" anchor="ctr">
            <a:normAutofit/>
          </a:bodyPr>
          <a:lstStyle/>
          <a:p>
            <a:r>
              <a:rPr lang="en-US" sz="3200">
                <a:latin typeface="Times New Roman" panose="02020603050405020304" pitchFamily="18" charset="0"/>
                <a:cs typeface="Times New Roman" panose="02020603050405020304" pitchFamily="18" charset="0"/>
              </a:rPr>
              <a:t>Biggest Problem</a:t>
            </a:r>
          </a:p>
        </p:txBody>
      </p:sp>
      <p:sp>
        <p:nvSpPr>
          <p:cNvPr id="50" name="Rectangle 49">
            <a:extLst>
              <a:ext uri="{FF2B5EF4-FFF2-40B4-BE49-F238E27FC236}">
                <a16:creationId xmlns:a16="http://schemas.microsoft.com/office/drawing/2014/main" id="{AB5724B1-F100-4946-8693-E947536A3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39" y="243840"/>
            <a:ext cx="7327423"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B798B35-22AB-B2E4-D866-4493907AFA5D}"/>
              </a:ext>
            </a:extLst>
          </p:cNvPr>
          <p:cNvSpPr>
            <a:spLocks noGrp="1"/>
          </p:cNvSpPr>
          <p:nvPr>
            <p:ph idx="1"/>
          </p:nvPr>
        </p:nvSpPr>
        <p:spPr>
          <a:xfrm>
            <a:off x="7888731" y="2057400"/>
            <a:ext cx="3582416" cy="4038600"/>
          </a:xfrm>
        </p:spPr>
        <p:txBody>
          <a:bodyPr vert="horz" lIns="91440" tIns="45720" rIns="91440" bIns="45720" rtlCol="0">
            <a:normAutofit/>
          </a:bodyPr>
          <a:lstStyle/>
          <a:p>
            <a:pPr marL="388620">
              <a:buFont typeface="Corbel" pitchFamily="34" charset="0"/>
              <a:buChar char="•"/>
            </a:pPr>
            <a:r>
              <a:rPr lang="en-US" sz="1600">
                <a:latin typeface="Times New Roman" panose="02020603050405020304" pitchFamily="18" charset="0"/>
                <a:cs typeface="Times New Roman" panose="02020603050405020304" pitchFamily="18" charset="0"/>
              </a:rPr>
              <a:t>Apple keeps their IOS secret.</a:t>
            </a:r>
          </a:p>
          <a:p>
            <a:pPr marL="388620">
              <a:buFont typeface="Corbel" pitchFamily="34" charset="0"/>
              <a:buChar char="•"/>
            </a:pPr>
            <a:r>
              <a:rPr lang="en-US" sz="1600">
                <a:latin typeface="Times New Roman" panose="02020603050405020304" pitchFamily="18" charset="0"/>
                <a:cs typeface="Times New Roman" panose="02020603050405020304" pitchFamily="18" charset="0"/>
              </a:rPr>
              <a:t>Software security tools are extremely hard to implement.</a:t>
            </a:r>
          </a:p>
          <a:p>
            <a:pPr marL="388620">
              <a:buFont typeface="Corbel" pitchFamily="34" charset="0"/>
              <a:buChar char="•"/>
            </a:pPr>
            <a:r>
              <a:rPr lang="en-US" sz="1600">
                <a:latin typeface="Times New Roman" panose="02020603050405020304" pitchFamily="18" charset="0"/>
                <a:cs typeface="Times New Roman" panose="02020603050405020304" pitchFamily="18" charset="0"/>
              </a:rPr>
              <a:t>The big picture attack vectors: MITM, SSL downgrade attacks, and Phishing are dependent on network security.</a:t>
            </a:r>
          </a:p>
        </p:txBody>
      </p:sp>
      <p:sp>
        <p:nvSpPr>
          <p:cNvPr id="52" name="Rectangle 51">
            <a:extLst>
              <a:ext uri="{FF2B5EF4-FFF2-40B4-BE49-F238E27FC236}">
                <a16:creationId xmlns:a16="http://schemas.microsoft.com/office/drawing/2014/main" id="{21F44F1F-5FB3-4385-B839-2E7419F39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51CA4FC7-5A20-499F-8409-07681C6AD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692" y="744223"/>
            <a:ext cx="3422042" cy="53959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Diagram&#10;&#10;Description automatically generated">
            <a:extLst>
              <a:ext uri="{FF2B5EF4-FFF2-40B4-BE49-F238E27FC236}">
                <a16:creationId xmlns:a16="http://schemas.microsoft.com/office/drawing/2014/main" id="{EA5250FF-4B8C-94D5-3F18-F597D2D2E3EB}"/>
              </a:ext>
            </a:extLst>
          </p:cNvPr>
          <p:cNvPicPr>
            <a:picLocks noChangeAspect="1"/>
          </p:cNvPicPr>
          <p:nvPr/>
        </p:nvPicPr>
        <p:blipFill>
          <a:blip r:embed="rId3"/>
          <a:stretch>
            <a:fillRect/>
          </a:stretch>
        </p:blipFill>
        <p:spPr>
          <a:xfrm>
            <a:off x="861034" y="2369240"/>
            <a:ext cx="3121358" cy="2145933"/>
          </a:xfrm>
          <a:prstGeom prst="rect">
            <a:avLst/>
          </a:prstGeom>
          <a:effectLst>
            <a:glow rad="63500">
              <a:schemeClr val="accent2">
                <a:satMod val="175000"/>
                <a:alpha val="40000"/>
              </a:schemeClr>
            </a:glow>
          </a:effectLst>
        </p:spPr>
      </p:pic>
      <p:sp>
        <p:nvSpPr>
          <p:cNvPr id="56" name="Rectangle 55">
            <a:extLst>
              <a:ext uri="{FF2B5EF4-FFF2-40B4-BE49-F238E27FC236}">
                <a16:creationId xmlns:a16="http://schemas.microsoft.com/office/drawing/2014/main" id="{F645F929-0A38-4725-8619-A9D63F4C4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3075" y="744223"/>
            <a:ext cx="2790855" cy="2600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Diagram&#10;&#10;Description automatically generated">
            <a:extLst>
              <a:ext uri="{FF2B5EF4-FFF2-40B4-BE49-F238E27FC236}">
                <a16:creationId xmlns:a16="http://schemas.microsoft.com/office/drawing/2014/main" id="{A21870EC-6799-90FE-23F4-31F898C851C9}"/>
              </a:ext>
            </a:extLst>
          </p:cNvPr>
          <p:cNvPicPr>
            <a:picLocks noChangeAspect="1"/>
          </p:cNvPicPr>
          <p:nvPr/>
        </p:nvPicPr>
        <p:blipFill>
          <a:blip r:embed="rId4"/>
          <a:stretch>
            <a:fillRect/>
          </a:stretch>
        </p:blipFill>
        <p:spPr>
          <a:xfrm>
            <a:off x="4443116" y="1516222"/>
            <a:ext cx="2480365" cy="1091360"/>
          </a:xfrm>
          <a:prstGeom prst="rect">
            <a:avLst/>
          </a:prstGeom>
          <a:effectLst>
            <a:glow rad="63500">
              <a:schemeClr val="accent2">
                <a:satMod val="175000"/>
                <a:alpha val="40000"/>
              </a:schemeClr>
            </a:glow>
          </a:effectLst>
        </p:spPr>
      </p:pic>
      <p:sp>
        <p:nvSpPr>
          <p:cNvPr id="58" name="Rectangle 57">
            <a:extLst>
              <a:ext uri="{FF2B5EF4-FFF2-40B4-BE49-F238E27FC236}">
                <a16:creationId xmlns:a16="http://schemas.microsoft.com/office/drawing/2014/main" id="{4970EF90-AD25-463C-92D3-B55A6B893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3075" y="3507057"/>
            <a:ext cx="2790855" cy="2633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erson using a computer&#10;&#10;Description automatically generated with medium confidence">
            <a:extLst>
              <a:ext uri="{FF2B5EF4-FFF2-40B4-BE49-F238E27FC236}">
                <a16:creationId xmlns:a16="http://schemas.microsoft.com/office/drawing/2014/main" id="{4489688A-27C1-ED14-9EA7-5937095DC43F}"/>
              </a:ext>
            </a:extLst>
          </p:cNvPr>
          <p:cNvPicPr>
            <a:picLocks noChangeAspect="1"/>
          </p:cNvPicPr>
          <p:nvPr/>
        </p:nvPicPr>
        <p:blipFill>
          <a:blip r:embed="rId5"/>
          <a:stretch>
            <a:fillRect/>
          </a:stretch>
        </p:blipFill>
        <p:spPr>
          <a:xfrm>
            <a:off x="4443116" y="4055820"/>
            <a:ext cx="2480365" cy="1562629"/>
          </a:xfrm>
          <a:prstGeom prst="rect">
            <a:avLst/>
          </a:prstGeom>
          <a:effectLst>
            <a:glow rad="63500">
              <a:schemeClr val="accent2">
                <a:satMod val="175000"/>
                <a:alpha val="40000"/>
              </a:schemeClr>
            </a:glow>
          </a:effectLst>
        </p:spPr>
      </p:pic>
    </p:spTree>
    <p:extLst>
      <p:ext uri="{BB962C8B-B14F-4D97-AF65-F5344CB8AC3E}">
        <p14:creationId xmlns:p14="http://schemas.microsoft.com/office/powerpoint/2010/main" val="735210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6" name="Rectangle 28">
            <a:extLst>
              <a:ext uri="{FF2B5EF4-FFF2-40B4-BE49-F238E27FC236}">
                <a16:creationId xmlns:a16="http://schemas.microsoft.com/office/drawing/2014/main" id="{6A875D0D-3C9D-4DCD-B596-0CA5384D7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8B5B13C-7A9D-AA10-3B83-A151D4B52695}"/>
              </a:ext>
            </a:extLst>
          </p:cNvPr>
          <p:cNvSpPr>
            <a:spLocks noGrp="1"/>
          </p:cNvSpPr>
          <p:nvPr>
            <p:ph type="title"/>
          </p:nvPr>
        </p:nvSpPr>
        <p:spPr>
          <a:xfrm>
            <a:off x="3268495" y="609600"/>
            <a:ext cx="7866349" cy="1356360"/>
          </a:xfrm>
        </p:spPr>
        <p:txBody>
          <a:bodyPr vert="horz" lIns="91440" tIns="45720" rIns="91440" bIns="45720" rtlCol="0" anchor="ctr">
            <a:normAutofit/>
          </a:bodyPr>
          <a:lstStyle/>
          <a:p>
            <a:r>
              <a:rPr lang="en-US" dirty="0">
                <a:latin typeface="Times New Roman" panose="02020603050405020304" pitchFamily="18" charset="0"/>
                <a:cs typeface="Times New Roman" panose="02020603050405020304" pitchFamily="18" charset="0"/>
              </a:rPr>
              <a:t>NIST Publications</a:t>
            </a:r>
          </a:p>
        </p:txBody>
      </p:sp>
      <p:sp>
        <p:nvSpPr>
          <p:cNvPr id="37" name="Rectangle 30">
            <a:extLst>
              <a:ext uri="{FF2B5EF4-FFF2-40B4-BE49-F238E27FC236}">
                <a16:creationId xmlns:a16="http://schemas.microsoft.com/office/drawing/2014/main" id="{CC981BE6-54F6-455D-BD09-C2233F4A3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34" y="601513"/>
            <a:ext cx="2023860" cy="1706997"/>
          </a:xfrm>
          <a:prstGeom prst="rect">
            <a:avLst/>
          </a:prstGeom>
          <a:solidFill>
            <a:srgbClr val="FFFFFF"/>
          </a:solidFill>
          <a:ln w="762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Graphical user interface, application&#10;&#10;Description automatically generated">
            <a:extLst>
              <a:ext uri="{FF2B5EF4-FFF2-40B4-BE49-F238E27FC236}">
                <a16:creationId xmlns:a16="http://schemas.microsoft.com/office/drawing/2014/main" id="{07D01A2E-8CD1-3770-3600-60C717D57A62}"/>
              </a:ext>
            </a:extLst>
          </p:cNvPr>
          <p:cNvPicPr>
            <a:picLocks noGrp="1" noChangeAspect="1"/>
          </p:cNvPicPr>
          <p:nvPr>
            <p:ph type="pic" sz="quarter" idx="14"/>
          </p:nvPr>
        </p:nvPicPr>
        <p:blipFill rotWithShape="1">
          <a:blip r:embed="rId3"/>
          <a:srcRect t="3053" r="2" b="3221"/>
          <a:stretch/>
        </p:blipFill>
        <p:spPr>
          <a:xfrm>
            <a:off x="1268274" y="800101"/>
            <a:ext cx="812457" cy="1318614"/>
          </a:xfrm>
          <a:prstGeom prst="rect">
            <a:avLst/>
          </a:prstGeom>
          <a:effectLst>
            <a:glow rad="63500">
              <a:schemeClr val="accent2">
                <a:satMod val="175000"/>
                <a:alpha val="40000"/>
              </a:schemeClr>
            </a:glow>
          </a:effectLst>
        </p:spPr>
      </p:pic>
      <p:sp>
        <p:nvSpPr>
          <p:cNvPr id="38" name="Rectangle 32">
            <a:extLst>
              <a:ext uri="{FF2B5EF4-FFF2-40B4-BE49-F238E27FC236}">
                <a16:creationId xmlns:a16="http://schemas.microsoft.com/office/drawing/2014/main" id="{766868EB-74A3-4DEA-B223-1175E9BAD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34" y="2575502"/>
            <a:ext cx="2023860" cy="1706997"/>
          </a:xfrm>
          <a:prstGeom prst="rect">
            <a:avLst/>
          </a:prstGeom>
          <a:solidFill>
            <a:srgbClr val="FFFFFF"/>
          </a:solidFill>
          <a:ln w="762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Graphical user interface, text, application&#10;&#10;Description automatically generated">
            <a:extLst>
              <a:ext uri="{FF2B5EF4-FFF2-40B4-BE49-F238E27FC236}">
                <a16:creationId xmlns:a16="http://schemas.microsoft.com/office/drawing/2014/main" id="{BC42EF7B-33E5-79BD-014C-2FE719584605}"/>
              </a:ext>
            </a:extLst>
          </p:cNvPr>
          <p:cNvPicPr>
            <a:picLocks noGrp="1" noChangeAspect="1"/>
          </p:cNvPicPr>
          <p:nvPr>
            <p:ph type="pic" sz="quarter" idx="13"/>
          </p:nvPr>
        </p:nvPicPr>
        <p:blipFill rotWithShape="1">
          <a:blip r:embed="rId4"/>
          <a:srcRect t="22345" r="-5" b="30015"/>
          <a:stretch/>
        </p:blipFill>
        <p:spPr>
          <a:xfrm>
            <a:off x="868320" y="2774090"/>
            <a:ext cx="1612365" cy="1318614"/>
          </a:xfrm>
          <a:prstGeom prst="rect">
            <a:avLst/>
          </a:prstGeom>
          <a:effectLst>
            <a:glow rad="63500">
              <a:schemeClr val="accent2">
                <a:satMod val="175000"/>
                <a:alpha val="40000"/>
              </a:schemeClr>
            </a:glow>
          </a:effectLst>
        </p:spPr>
      </p:pic>
      <p:sp>
        <p:nvSpPr>
          <p:cNvPr id="3" name="Content Placeholder 2">
            <a:extLst>
              <a:ext uri="{FF2B5EF4-FFF2-40B4-BE49-F238E27FC236}">
                <a16:creationId xmlns:a16="http://schemas.microsoft.com/office/drawing/2014/main" id="{D5A8AF8D-4F5D-145B-BA7F-61202BB2009E}"/>
              </a:ext>
            </a:extLst>
          </p:cNvPr>
          <p:cNvSpPr>
            <a:spLocks noGrp="1"/>
          </p:cNvSpPr>
          <p:nvPr>
            <p:ph idx="1"/>
          </p:nvPr>
        </p:nvSpPr>
        <p:spPr>
          <a:xfrm>
            <a:off x="3268495" y="2057400"/>
            <a:ext cx="7866350" cy="4038600"/>
          </a:xfrm>
        </p:spPr>
        <p:txBody>
          <a:bodyPr vert="horz" lIns="91440" tIns="45720" rIns="91440" bIns="45720" rtlCol="0">
            <a:normAutofit/>
          </a:bodyPr>
          <a:lstStyle/>
          <a:p>
            <a:pPr marL="388620">
              <a:buFont typeface="Corbel" pitchFamily="34" charset="0"/>
              <a:buChar char="•"/>
            </a:pPr>
            <a:r>
              <a:rPr lang="en-US">
                <a:latin typeface="Times New Roman" panose="02020603050405020304" pitchFamily="18" charset="0"/>
                <a:cs typeface="Times New Roman" panose="02020603050405020304" pitchFamily="18" charset="0"/>
              </a:rPr>
              <a:t>NIST has published material on how to configure mobile devices to protect CUI.</a:t>
            </a:r>
          </a:p>
          <a:p>
            <a:pPr marL="388620">
              <a:buFont typeface="Corbel" pitchFamily="34" charset="0"/>
              <a:buChar char="•"/>
            </a:pPr>
            <a:r>
              <a:rPr lang="en-US">
                <a:latin typeface="Times New Roman" panose="02020603050405020304" pitchFamily="18" charset="0"/>
                <a:cs typeface="Times New Roman" panose="02020603050405020304" pitchFamily="18" charset="0"/>
              </a:rPr>
              <a:t>A hybrid approach crushes mobile attack vectors.</a:t>
            </a:r>
          </a:p>
          <a:p>
            <a:pPr marL="388620">
              <a:buFont typeface="Corbel" pitchFamily="34" charset="0"/>
              <a:buChar char="•"/>
            </a:pPr>
            <a:r>
              <a:rPr lang="en-US">
                <a:latin typeface="Times New Roman" panose="02020603050405020304" pitchFamily="18" charset="0"/>
                <a:cs typeface="Times New Roman" panose="02020603050405020304" pitchFamily="18" charset="0"/>
              </a:rPr>
              <a:t>A downside, however, is that this by default is not implemented through the iPhone. A security team must implement on a companies' own network.</a:t>
            </a:r>
            <a:endParaRPr lang="en-US" dirty="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3CF165B1-2565-48B8-A40E-75703E75B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34" y="4549491"/>
            <a:ext cx="2023860" cy="1706997"/>
          </a:xfrm>
          <a:prstGeom prst="rect">
            <a:avLst/>
          </a:prstGeom>
          <a:solidFill>
            <a:srgbClr val="FFFFFF"/>
          </a:solidFill>
          <a:ln w="762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descr="Diagram&#10;&#10;Description automatically generated">
            <a:extLst>
              <a:ext uri="{FF2B5EF4-FFF2-40B4-BE49-F238E27FC236}">
                <a16:creationId xmlns:a16="http://schemas.microsoft.com/office/drawing/2014/main" id="{9C179F46-A61B-EAF8-4F42-C3F53EBBFD1D}"/>
              </a:ext>
            </a:extLst>
          </p:cNvPr>
          <p:cNvPicPr>
            <a:picLocks noGrp="1" noChangeAspect="1"/>
          </p:cNvPicPr>
          <p:nvPr>
            <p:ph type="pic" sz="quarter" idx="15"/>
          </p:nvPr>
        </p:nvPicPr>
        <p:blipFill rotWithShape="1">
          <a:blip r:embed="rId5"/>
          <a:srcRect r="6" b="9165"/>
          <a:stretch/>
        </p:blipFill>
        <p:spPr>
          <a:xfrm>
            <a:off x="910518" y="4748079"/>
            <a:ext cx="1527970" cy="1318614"/>
          </a:xfrm>
          <a:prstGeom prst="rect">
            <a:avLst/>
          </a:prstGeom>
          <a:effectLst>
            <a:glow rad="63500">
              <a:schemeClr val="accent2">
                <a:satMod val="175000"/>
                <a:alpha val="40000"/>
              </a:schemeClr>
            </a:glow>
          </a:effectLst>
        </p:spPr>
      </p:pic>
    </p:spTree>
    <p:extLst>
      <p:ext uri="{BB962C8B-B14F-4D97-AF65-F5344CB8AC3E}">
        <p14:creationId xmlns:p14="http://schemas.microsoft.com/office/powerpoint/2010/main" val="691348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C1C66B7-9644-4D9B-9A19-5FD3E30EF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E3A9A03-C59C-43AA-A1CA-1E0643DE9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680" y="240031"/>
            <a:ext cx="11724640"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F378E9E-EF0A-236A-4EB9-D629CF53CC7E}"/>
              </a:ext>
            </a:extLst>
          </p:cNvPr>
          <p:cNvSpPr>
            <a:spLocks noGrp="1"/>
          </p:cNvSpPr>
          <p:nvPr>
            <p:ph type="title"/>
          </p:nvPr>
        </p:nvSpPr>
        <p:spPr>
          <a:xfrm>
            <a:off x="4441783" y="609600"/>
            <a:ext cx="6693061" cy="1356360"/>
          </a:xfrm>
        </p:spPr>
        <p:txBody>
          <a:bodyPr vert="horz" lIns="91440" tIns="45720" rIns="91440" bIns="45720" rtlCol="0" anchor="ctr">
            <a:normAutofit/>
          </a:bodyPr>
          <a:lstStyle/>
          <a:p>
            <a:r>
              <a:rPr lang="en-US">
                <a:solidFill>
                  <a:srgbClr val="FFFFFF"/>
                </a:solidFill>
                <a:latin typeface="Times New Roman" panose="02020603050405020304" pitchFamily="18" charset="0"/>
                <a:cs typeface="Times New Roman" panose="02020603050405020304" pitchFamily="18" charset="0"/>
              </a:rPr>
              <a:t>What Does This Mean?</a:t>
            </a:r>
          </a:p>
        </p:txBody>
      </p:sp>
      <p:pic>
        <p:nvPicPr>
          <p:cNvPr id="12" name="Picture Placeholder 11" descr="Diagram&#10;&#10;Description automatically generated with low confidence">
            <a:extLst>
              <a:ext uri="{FF2B5EF4-FFF2-40B4-BE49-F238E27FC236}">
                <a16:creationId xmlns:a16="http://schemas.microsoft.com/office/drawing/2014/main" id="{EF6A8344-622C-2889-47B1-3324A9E973CB}"/>
              </a:ext>
            </a:extLst>
          </p:cNvPr>
          <p:cNvPicPr>
            <a:picLocks noGrp="1" noChangeAspect="1"/>
          </p:cNvPicPr>
          <p:nvPr>
            <p:ph type="pic" sz="quarter" idx="15"/>
          </p:nvPr>
        </p:nvPicPr>
        <p:blipFill rotWithShape="1">
          <a:blip r:embed="rId3"/>
          <a:srcRect l="1282" r="-2" b="-2"/>
          <a:stretch/>
        </p:blipFill>
        <p:spPr>
          <a:xfrm>
            <a:off x="228184" y="240145"/>
            <a:ext cx="3641989" cy="2130552"/>
          </a:xfrm>
          <a:prstGeom prst="rect">
            <a:avLst/>
          </a:prstGeom>
          <a:effectLst>
            <a:glow rad="63500">
              <a:schemeClr val="accent2">
                <a:satMod val="175000"/>
                <a:alpha val="40000"/>
              </a:schemeClr>
            </a:glow>
          </a:effectLst>
        </p:spPr>
      </p:pic>
      <p:pic>
        <p:nvPicPr>
          <p:cNvPr id="10" name="Picture Placeholder 9" descr="A picture containing text, circuit, electronics&#10;&#10;Description automatically generated">
            <a:extLst>
              <a:ext uri="{FF2B5EF4-FFF2-40B4-BE49-F238E27FC236}">
                <a16:creationId xmlns:a16="http://schemas.microsoft.com/office/drawing/2014/main" id="{0117C160-B7CB-0EE2-25B7-7EC10F81F4D1}"/>
              </a:ext>
            </a:extLst>
          </p:cNvPr>
          <p:cNvPicPr>
            <a:picLocks noGrp="1" noChangeAspect="1"/>
          </p:cNvPicPr>
          <p:nvPr>
            <p:ph type="pic" sz="quarter" idx="14"/>
          </p:nvPr>
        </p:nvPicPr>
        <p:blipFill rotWithShape="1">
          <a:blip r:embed="rId4"/>
          <a:srcRect l="2630" r="8178"/>
          <a:stretch/>
        </p:blipFill>
        <p:spPr>
          <a:xfrm>
            <a:off x="233264" y="2370697"/>
            <a:ext cx="3636909" cy="2130552"/>
          </a:xfrm>
          <a:prstGeom prst="rect">
            <a:avLst/>
          </a:prstGeom>
          <a:effectLst>
            <a:glow rad="63500">
              <a:schemeClr val="accent2">
                <a:satMod val="175000"/>
                <a:alpha val="40000"/>
              </a:schemeClr>
            </a:glow>
          </a:effectLst>
        </p:spPr>
      </p:pic>
      <p:pic>
        <p:nvPicPr>
          <p:cNvPr id="8" name="Picture Placeholder 7" descr="Graphical user interface, application&#10;&#10;Description automatically generated">
            <a:extLst>
              <a:ext uri="{FF2B5EF4-FFF2-40B4-BE49-F238E27FC236}">
                <a16:creationId xmlns:a16="http://schemas.microsoft.com/office/drawing/2014/main" id="{C27B4918-2E93-C963-5367-D867E3ADE5F1}"/>
              </a:ext>
            </a:extLst>
          </p:cNvPr>
          <p:cNvPicPr>
            <a:picLocks noGrp="1" noChangeAspect="1"/>
          </p:cNvPicPr>
          <p:nvPr>
            <p:ph type="pic" sz="quarter" idx="13"/>
          </p:nvPr>
        </p:nvPicPr>
        <p:blipFill rotWithShape="1">
          <a:blip r:embed="rId5"/>
          <a:srcRect t="8979" r="-3" b="13278"/>
          <a:stretch/>
        </p:blipFill>
        <p:spPr>
          <a:xfrm>
            <a:off x="233264" y="4501250"/>
            <a:ext cx="3636909" cy="2120530"/>
          </a:xfrm>
          <a:prstGeom prst="rect">
            <a:avLst/>
          </a:prstGeom>
          <a:effectLst>
            <a:glow rad="63500">
              <a:schemeClr val="accent2">
                <a:satMod val="175000"/>
                <a:alpha val="40000"/>
              </a:schemeClr>
            </a:glow>
          </a:effectLst>
        </p:spPr>
      </p:pic>
      <p:sp>
        <p:nvSpPr>
          <p:cNvPr id="3" name="Content Placeholder 2">
            <a:extLst>
              <a:ext uri="{FF2B5EF4-FFF2-40B4-BE49-F238E27FC236}">
                <a16:creationId xmlns:a16="http://schemas.microsoft.com/office/drawing/2014/main" id="{87CCB24B-7661-F424-B762-527DDCE7363E}"/>
              </a:ext>
            </a:extLst>
          </p:cNvPr>
          <p:cNvSpPr>
            <a:spLocks noGrp="1"/>
          </p:cNvSpPr>
          <p:nvPr>
            <p:ph idx="1"/>
          </p:nvPr>
        </p:nvSpPr>
        <p:spPr>
          <a:xfrm>
            <a:off x="4441783" y="2057400"/>
            <a:ext cx="6693061" cy="4038600"/>
          </a:xfrm>
        </p:spPr>
        <p:txBody>
          <a:bodyPr vert="horz" lIns="91440" tIns="45720" rIns="91440" bIns="45720" rtlCol="0">
            <a:normAutofit/>
          </a:bodyPr>
          <a:lstStyle/>
          <a:p>
            <a:pPr marL="388620">
              <a:buFont typeface="Corbel" pitchFamily="34" charset="0"/>
              <a:buChar char="•"/>
            </a:pPr>
            <a:r>
              <a:rPr lang="en-US" dirty="0">
                <a:solidFill>
                  <a:srgbClr val="FFFFFF"/>
                </a:solidFill>
                <a:latin typeface="Times New Roman" panose="02020603050405020304" pitchFamily="18" charset="0"/>
                <a:cs typeface="Times New Roman" panose="02020603050405020304" pitchFamily="18" charset="0"/>
              </a:rPr>
              <a:t>By default, the iPhone is very secure.</a:t>
            </a:r>
          </a:p>
          <a:p>
            <a:pPr marL="388620">
              <a:buFont typeface="Corbel" pitchFamily="34" charset="0"/>
              <a:buChar char="•"/>
            </a:pPr>
            <a:r>
              <a:rPr lang="en-US" dirty="0">
                <a:solidFill>
                  <a:srgbClr val="FFFFFF"/>
                </a:solidFill>
                <a:latin typeface="Times New Roman" panose="02020603050405020304" pitchFamily="18" charset="0"/>
                <a:cs typeface="Times New Roman" panose="02020603050405020304" pitchFamily="18" charset="0"/>
              </a:rPr>
              <a:t>With manually following NIST guidelines you can make the iPhone even more secure.</a:t>
            </a:r>
          </a:p>
          <a:p>
            <a:pPr marL="388620">
              <a:buFont typeface="Corbel" pitchFamily="34" charset="0"/>
              <a:buChar char="•"/>
            </a:pPr>
            <a:r>
              <a:rPr lang="en-US" dirty="0">
                <a:solidFill>
                  <a:srgbClr val="FFFFFF"/>
                </a:solidFill>
                <a:latin typeface="Times New Roman" panose="02020603050405020304" pitchFamily="18" charset="0"/>
                <a:cs typeface="Times New Roman" panose="02020603050405020304" pitchFamily="18" charset="0"/>
              </a:rPr>
              <a:t>Without having an already secure network, the iPhone is dangerously unprotected from MITM and other attack vectors.</a:t>
            </a:r>
          </a:p>
        </p:txBody>
      </p:sp>
      <p:sp>
        <p:nvSpPr>
          <p:cNvPr id="21" name="Rectangle 20">
            <a:extLst>
              <a:ext uri="{FF2B5EF4-FFF2-40B4-BE49-F238E27FC236}">
                <a16:creationId xmlns:a16="http://schemas.microsoft.com/office/drawing/2014/main" id="{E38D3C19-8E85-4972-94EF-C4C81ED00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013" y="240031"/>
            <a:ext cx="11719974"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6159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221CDE-5758-4F8A-8E5E-597B1D5A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F5E52E17-DE31-4BC9-9409-C84E25C68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828FB65-362F-2C69-AFB0-541B61BE6654}"/>
              </a:ext>
            </a:extLst>
          </p:cNvPr>
          <p:cNvSpPr>
            <a:spLocks noGrp="1"/>
          </p:cNvSpPr>
          <p:nvPr>
            <p:ph type="title"/>
          </p:nvPr>
        </p:nvSpPr>
        <p:spPr>
          <a:xfrm>
            <a:off x="7558564" y="609600"/>
            <a:ext cx="3912583" cy="1356360"/>
          </a:xfrm>
        </p:spPr>
        <p:txBody>
          <a:bodyPr vert="horz" lIns="91440" tIns="45720" rIns="91440" bIns="45720" rtlCol="0" anchor="ctr">
            <a:normAutofit/>
          </a:bodyPr>
          <a:lstStyle/>
          <a:p>
            <a:r>
              <a:rPr lang="en-US" sz="3600">
                <a:latin typeface="Times New Roman" panose="02020603050405020304" pitchFamily="18" charset="0"/>
                <a:cs typeface="Times New Roman" panose="02020603050405020304" pitchFamily="18" charset="0"/>
              </a:rPr>
              <a:t>Other Apple Devices?</a:t>
            </a:r>
          </a:p>
        </p:txBody>
      </p:sp>
      <p:sp>
        <p:nvSpPr>
          <p:cNvPr id="21" name="Rectangle 20">
            <a:extLst>
              <a:ext uri="{FF2B5EF4-FFF2-40B4-BE49-F238E27FC236}">
                <a16:creationId xmlns:a16="http://schemas.microsoft.com/office/drawing/2014/main" id="{9CCE7D60-361C-425C-BBC0-DE906C069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2748" y="744836"/>
            <a:ext cx="2079069" cy="2344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83F538E-BD48-4175-B531-31BEB1C5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371" y="4066796"/>
            <a:ext cx="2157385" cy="20611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Person checking smart watch on wrist">
            <a:extLst>
              <a:ext uri="{FF2B5EF4-FFF2-40B4-BE49-F238E27FC236}">
                <a16:creationId xmlns:a16="http://schemas.microsoft.com/office/drawing/2014/main" id="{E3D7F32F-8FE9-8BCB-96A0-CEDB6A8F9EFD}"/>
              </a:ext>
            </a:extLst>
          </p:cNvPr>
          <p:cNvPicPr>
            <a:picLocks noGrp="1" noChangeAspect="1"/>
          </p:cNvPicPr>
          <p:nvPr>
            <p:ph type="pic" sz="quarter" idx="13"/>
          </p:nvPr>
        </p:nvPicPr>
        <p:blipFill rotWithShape="1">
          <a:blip r:embed="rId3"/>
          <a:srcRect l="6599" r="2" b="2"/>
          <a:stretch/>
        </p:blipFill>
        <p:spPr>
          <a:xfrm>
            <a:off x="3044815" y="3249974"/>
            <a:ext cx="4027002" cy="2877940"/>
          </a:xfrm>
          <a:prstGeom prst="rect">
            <a:avLst/>
          </a:prstGeom>
          <a:effectLst>
            <a:glow rad="63500">
              <a:schemeClr val="accent2">
                <a:satMod val="175000"/>
                <a:alpha val="40000"/>
              </a:schemeClr>
            </a:glow>
          </a:effectLst>
        </p:spPr>
      </p:pic>
      <p:pic>
        <p:nvPicPr>
          <p:cNvPr id="12" name="Picture Placeholder 11" descr="Young man using smartphone on city street at night">
            <a:extLst>
              <a:ext uri="{FF2B5EF4-FFF2-40B4-BE49-F238E27FC236}">
                <a16:creationId xmlns:a16="http://schemas.microsoft.com/office/drawing/2014/main" id="{5D4D5B7C-AC64-B3BF-DC03-B5BF5BFF7A23}"/>
              </a:ext>
            </a:extLst>
          </p:cNvPr>
          <p:cNvPicPr>
            <a:picLocks noGrp="1" noChangeAspect="1"/>
          </p:cNvPicPr>
          <p:nvPr>
            <p:ph type="pic" sz="quarter" idx="15"/>
          </p:nvPr>
        </p:nvPicPr>
        <p:blipFill rotWithShape="1">
          <a:blip r:embed="rId4"/>
          <a:srcRect l="37963" r="2838" b="-1"/>
          <a:stretch/>
        </p:blipFill>
        <p:spPr>
          <a:xfrm>
            <a:off x="4992748" y="744836"/>
            <a:ext cx="2079069" cy="2344272"/>
          </a:xfrm>
          <a:prstGeom prst="rect">
            <a:avLst/>
          </a:prstGeom>
          <a:effectLst>
            <a:glow rad="63500">
              <a:schemeClr val="accent2">
                <a:satMod val="175000"/>
                <a:alpha val="40000"/>
              </a:schemeClr>
            </a:glow>
          </a:effectLst>
        </p:spPr>
      </p:pic>
      <p:pic>
        <p:nvPicPr>
          <p:cNvPr id="10" name="Picture Placeholder 9" descr="Businessman using digital tablet in meeting">
            <a:extLst>
              <a:ext uri="{FF2B5EF4-FFF2-40B4-BE49-F238E27FC236}">
                <a16:creationId xmlns:a16="http://schemas.microsoft.com/office/drawing/2014/main" id="{E76A84CB-2D80-5612-8EA1-1CA6A350D15F}"/>
              </a:ext>
            </a:extLst>
          </p:cNvPr>
          <p:cNvPicPr>
            <a:picLocks noGrp="1" noChangeAspect="1"/>
          </p:cNvPicPr>
          <p:nvPr>
            <p:ph type="pic" sz="quarter" idx="14"/>
          </p:nvPr>
        </p:nvPicPr>
        <p:blipFill rotWithShape="1">
          <a:blip r:embed="rId5"/>
          <a:srcRect l="11307" r="18829" b="6"/>
          <a:stretch/>
        </p:blipFill>
        <p:spPr>
          <a:xfrm>
            <a:off x="721371" y="4066796"/>
            <a:ext cx="2157385" cy="2061118"/>
          </a:xfrm>
          <a:prstGeom prst="rect">
            <a:avLst/>
          </a:prstGeom>
          <a:effectLst>
            <a:glow rad="63500">
              <a:schemeClr val="accent2">
                <a:satMod val="175000"/>
                <a:alpha val="40000"/>
              </a:schemeClr>
            </a:glow>
          </a:effectLst>
        </p:spPr>
      </p:pic>
      <p:sp>
        <p:nvSpPr>
          <p:cNvPr id="3" name="Content Placeholder 2">
            <a:extLst>
              <a:ext uri="{FF2B5EF4-FFF2-40B4-BE49-F238E27FC236}">
                <a16:creationId xmlns:a16="http://schemas.microsoft.com/office/drawing/2014/main" id="{1032DBBB-A9DF-37AF-318C-2F326ADFC1F4}"/>
              </a:ext>
            </a:extLst>
          </p:cNvPr>
          <p:cNvSpPr>
            <a:spLocks noGrp="1"/>
          </p:cNvSpPr>
          <p:nvPr>
            <p:ph idx="1"/>
          </p:nvPr>
        </p:nvSpPr>
        <p:spPr>
          <a:xfrm>
            <a:off x="7558564" y="2057400"/>
            <a:ext cx="3912583" cy="4038600"/>
          </a:xfrm>
        </p:spPr>
        <p:txBody>
          <a:bodyPr vert="horz" lIns="91440" tIns="45720" rIns="91440" bIns="45720" rtlCol="0">
            <a:normAutofit/>
          </a:bodyPr>
          <a:lstStyle/>
          <a:p>
            <a:pPr marL="388620">
              <a:buFont typeface="Corbel" pitchFamily="34" charset="0"/>
              <a:buChar char="•"/>
            </a:pPr>
            <a:r>
              <a:rPr lang="en-US" sz="1800">
                <a:latin typeface="Times New Roman" panose="02020603050405020304" pitchFamily="18" charset="0"/>
                <a:cs typeface="Times New Roman" panose="02020603050405020304" pitchFamily="18" charset="0"/>
              </a:rPr>
              <a:t>Mac comes with the same security features since it is an Apple, however, you are also allowed to install antivirus.</a:t>
            </a:r>
          </a:p>
          <a:p>
            <a:pPr marL="388620">
              <a:buFont typeface="Corbel" pitchFamily="34" charset="0"/>
              <a:buChar char="•"/>
            </a:pPr>
            <a:r>
              <a:rPr lang="en-US" sz="1800">
                <a:latin typeface="Times New Roman" panose="02020603050405020304" pitchFamily="18" charset="0"/>
                <a:cs typeface="Times New Roman" panose="02020603050405020304" pitchFamily="18" charset="0"/>
              </a:rPr>
              <a:t>iPad and smart watches don’t have antivirus protection support yet.</a:t>
            </a:r>
          </a:p>
        </p:txBody>
      </p:sp>
    </p:spTree>
    <p:extLst>
      <p:ext uri="{BB962C8B-B14F-4D97-AF65-F5344CB8AC3E}">
        <p14:creationId xmlns:p14="http://schemas.microsoft.com/office/powerpoint/2010/main" val="2624145186"/>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www.w3.org/XML/1998/namespace"/>
    <ds:schemaRef ds:uri="16c05727-aa75-4e4a-9b5f-8a80a1165891"/>
    <ds:schemaRef ds:uri="71af3243-3dd4-4a8d-8c0d-dd76da1f02a5"/>
    <ds:schemaRef ds:uri="http://schemas.openxmlformats.org/package/2006/metadata/core-propertie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Basis</Template>
  <TotalTime>896</TotalTime>
  <Words>2004</Words>
  <Application>Microsoft Office PowerPoint</Application>
  <PresentationFormat>Widescreen</PresentationFormat>
  <Paragraphs>84</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Corbel</vt:lpstr>
      <vt:lpstr>Tahoma</vt:lpstr>
      <vt:lpstr>Times New Roman</vt:lpstr>
      <vt:lpstr>Basis</vt:lpstr>
      <vt:lpstr>iPhone CUI Capabilities</vt:lpstr>
      <vt:lpstr>Agenda</vt:lpstr>
      <vt:lpstr>The iPhone</vt:lpstr>
      <vt:lpstr>The Definition</vt:lpstr>
      <vt:lpstr>Capabilities</vt:lpstr>
      <vt:lpstr>Biggest Problem</vt:lpstr>
      <vt:lpstr>NIST Publications</vt:lpstr>
      <vt:lpstr>What Does This Mean?</vt:lpstr>
      <vt:lpstr>Other Apple Devices?</vt:lpstr>
      <vt:lpstr>Concerns/Questions</vt:lpstr>
      <vt:lpstr>Next Week?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iPhone CUI Capabilities</dc:title>
  <dc:creator>ogjigsawisbh ogjigsawisbh</dc:creator>
  <cp:lastModifiedBy>ogjigsawisbh ogjigsawisbh</cp:lastModifiedBy>
  <cp:revision>64</cp:revision>
  <dcterms:created xsi:type="dcterms:W3CDTF">2022-06-12T11:36:05Z</dcterms:created>
  <dcterms:modified xsi:type="dcterms:W3CDTF">2022-06-14T13:08:49Z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